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4_A5A3F74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A_6C6B69D1.xml" ContentType="application/vnd.ms-powerpoint.comments+xml"/>
  <Override PartName="/ppt/notesSlides/notesSlide4.xml" ContentType="application/vnd.openxmlformats-officedocument.presentationml.notesSlide+xml"/>
  <Override PartName="/ppt/comments/modernComment_10B_19D9EFB7.xml" ContentType="application/vnd.ms-powerpoint.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7" r:id="rId5"/>
    <p:sldId id="418" r:id="rId6"/>
    <p:sldId id="276" r:id="rId7"/>
    <p:sldId id="320" r:id="rId8"/>
    <p:sldId id="266" r:id="rId9"/>
    <p:sldId id="267" r:id="rId10"/>
    <p:sldId id="321" r:id="rId11"/>
    <p:sldId id="27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07000-D84D-66C9-36D0-993D3D614152}" name="Douma, Hilde" initials="HD" userId="S::doumah@kempel.nl::2e15a16c-8fa2-4521-a0cc-ef5aaa2e1d91" providerId="AD"/>
  <p188:author id="{887CD228-4248-0D2C-DE88-BAA5D18945DA}" name="Monique van Elsen-Hilhorst" initials="Mv" userId="c04ef248a1fabbd2" providerId="Windows Live"/>
  <p188:author id="{A8EBD2E0-5C62-8CDF-59B5-BC57E268DA99}" name="Habets, Hansje" initials="HH" userId="S::habetsh@kempel.nl::bf06ee4a-7e6c-4bf6-b2b1-656c4df950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86"/>
    <a:srgbClr val="F02837"/>
    <a:srgbClr val="C5DEED"/>
    <a:srgbClr val="9FC8E1"/>
    <a:srgbClr val="D4D3E3"/>
    <a:srgbClr val="BEBDD5"/>
    <a:srgbClr val="231973"/>
    <a:srgbClr val="A2A1C3"/>
    <a:srgbClr val="B7472A"/>
    <a:srgbClr val="A6C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09" autoAdjust="0"/>
  </p:normalViewPr>
  <p:slideViewPr>
    <p:cSldViewPr snapToGrid="0" snapToObjects="1">
      <p:cViewPr varScale="1">
        <p:scale>
          <a:sx n="117" d="100"/>
          <a:sy n="117" d="100"/>
        </p:scale>
        <p:origin x="4016" y="9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modernComment_10A_6C6B69D1.xml><?xml version="1.0" encoding="utf-8"?>
<p188:cmLst xmlns:a="http://schemas.openxmlformats.org/drawingml/2006/main" xmlns:r="http://schemas.openxmlformats.org/officeDocument/2006/relationships" xmlns:p188="http://schemas.microsoft.com/office/powerpoint/2018/8/main">
  <p188:cm id="{96E7641F-D8BA-4E05-8398-6CECA3A20B0C}" authorId="{22907000-D84D-66C9-36D0-993D3D614152}" status="resolved" created="2025-06-16T17:20:36.728" complete="100000">
    <ac:deMkLst xmlns:ac="http://schemas.microsoft.com/office/drawing/2013/main/command">
      <pc:docMk xmlns:pc="http://schemas.microsoft.com/office/powerpoint/2013/main/command"/>
      <pc:sldMk xmlns:pc="http://schemas.microsoft.com/office/powerpoint/2013/main/command" cId="1818978769" sldId="266"/>
      <ac:picMk id="14" creationId="{49C1E3EC-83A0-9421-44ED-0BD27403535F}"/>
    </ac:deMkLst>
    <p188:txBody>
      <a:bodyPr/>
      <a:lstStyle/>
      <a:p>
        <a:r>
          <a:rPr lang="nl-NL"/>
          <a:t>Je zoomt hier even in op de dramadriehoek; mss ook nog een maken voor de winnaars driehoek.
Daarnaast lijkt het handig als er bij elke geluidsfragment aangegeven wordt op welk onderdeel het betrekking heeft
En mss in zijn algemeenheid even aangeven dat het om voorbeelden gaat in deze dia. Dan meteen ook meenemen dat het belangrijk (werkend) is om uit de dramadriehoek te blijven en dat, wanneer beide gesprekspartners erin spreken naar elkaar, er 1 is die zich uit de dramadriehoek haalt en zich richting winnaars(groei)driehoek begeeft (assertief wordt of zich kwetsbaar opstelt, of vraagt of er mss iets anders nodig is). De boodschap meegeven dat: Het doorbreken van de dramdriehoek wanneer je je erin bevindt cruciaal voor groei (win-win) is.?</a:t>
        </a:r>
      </a:p>
    </p188:txBody>
  </p188:cm>
</p188:cmLst>
</file>

<file path=ppt/comments/modernComment_10B_19D9EFB7.xml><?xml version="1.0" encoding="utf-8"?>
<p188:cmLst xmlns:a="http://schemas.openxmlformats.org/drawingml/2006/main" xmlns:r="http://schemas.openxmlformats.org/officeDocument/2006/relationships" xmlns:p188="http://schemas.microsoft.com/office/powerpoint/2018/8/main">
  <p188:cm id="{3D5A1458-2F19-47E3-A7E5-A07A11D20BCB}" authorId="{22907000-D84D-66C9-36D0-993D3D614152}" status="resolved" created="2025-06-16T17:08:44.075" complete="100000">
    <ac:deMkLst xmlns:ac="http://schemas.microsoft.com/office/drawing/2013/main/command">
      <pc:docMk xmlns:pc="http://schemas.microsoft.com/office/powerpoint/2013/main/command"/>
      <pc:sldMk xmlns:pc="http://schemas.microsoft.com/office/powerpoint/2013/main/command" cId="433713079" sldId="267"/>
      <ac:spMk id="10" creationId="{0C516DC2-A23A-43C1-9F10-DA0307329978}"/>
    </ac:deMkLst>
    <p188:txBody>
      <a:bodyPr/>
      <a:lstStyle/>
      <a:p>
        <a:r>
          <a:rPr lang="nl-NL"/>
          <a:t>Ik was hier aan het kijken hoe de mix van de dramadriekhoek/winnaarsdriehoek met de punt van de Roos te leggen zijn maar kan assertief en behulpzaam zijn ook gewisseld kunnen worden? (of horen ze niet perse bij BS/SB/SO/OS? 
Mss even aangeven in de geluidsopname hoe deze dia bedoel is? (wil je nog een geluidicoontje als link maken ?)
Verder mss eerste die 5 en dan deze dia (nu verwijs je naar de drama en de winnaarsdriehoek aar die zijn mss nog niet bij alleen bekend. Eerst beide modellen introduceren en dan de combinatie presenteren?</a:t>
        </a:r>
      </a:p>
    </p188:txBody>
  </p188:cm>
</p188:cmLst>
</file>

<file path=ppt/comments/modernComment_114_A5A3F748.xml><?xml version="1.0" encoding="utf-8"?>
<p188:cmLst xmlns:a="http://schemas.openxmlformats.org/drawingml/2006/main" xmlns:r="http://schemas.openxmlformats.org/officeDocument/2006/relationships" xmlns:p188="http://schemas.microsoft.com/office/powerpoint/2018/8/main">
  <p188:cm id="{4726C4CA-7D31-402C-8B7B-39B451B61EA0}" authorId="{22907000-D84D-66C9-36D0-993D3D614152}" status="resolved" created="2025-06-16T17:28:20.101" complete="100000">
    <ac:deMkLst xmlns:ac="http://schemas.microsoft.com/office/drawing/2013/main/command">
      <pc:docMk xmlns:pc="http://schemas.microsoft.com/office/powerpoint/2013/main/command"/>
      <pc:sldMk xmlns:pc="http://schemas.microsoft.com/office/powerpoint/2013/main/command" cId="2778986312" sldId="276"/>
      <ac:picMk id="4" creationId="{B60DB290-ED51-8EDC-3C55-EB3359D0946E}"/>
    </ac:deMkLst>
    <p188:txBody>
      <a:bodyPr/>
      <a:lstStyle/>
      <a:p>
        <a:r>
          <a:rPr lang="nl-NL"/>
          <a:t>Geluidsopname begint zelf. Icoontje is niet zichtbaar (voor het geval je dat wel zou willen).
Heldere intro verder 
Nog toevoegen: om de student en jezelf inzicht te geven in communicatie en gedrag (dan zetten we  ook de mentoren zelf aan het denken over hun eigen rol - creeeren we bewustwording. zo ook bij de anderen (Leary en de drama/winnaarsdriehoek). 
Verder realiseer ik me nu dat we het ;mentoren’ willen vervangen door ‘werkplekbegeleiders’, dat meteen overal doorvoeren (maar even afstemmen met Yvonne). En dan… als het voor de werkplekbegeleiders is, dan meteen tich ook voor onze eigen instituutsopleiders? 
Wordt het dan niet Impulsen voor het begeleiden van (aanstaande) leerkrachten in de praktijk
-  als bijlage bij de specialisatie -
Dan kunnen en instituutsbegeleiders en werkplekbegeleiders eruit putten. En waarom dan geen specialisaties aanbieden ook voor (interne en externe instituutsopleiders?). Dit heb ik al eens gedropt bij Martine maar daar gaat Yvonne over geeft Martine aan. Dus… zullen we eens??</a:t>
        </a:r>
      </a:p>
    </p188:txBody>
    <p188:extLst>
      <p:ext xmlns:p="http://schemas.openxmlformats.org/presentationml/2006/main" uri="{57CB4572-C831-44C2-8A1C-0ADB6CCDFE69}">
        <p223:reactions xmlns:p223="http://schemas.microsoft.com/office/powerpoint/2022/03/main">
          <p223:rxn type="👍">
            <p223:instance time="2025-08-19T12:41:02.180" authorId="{A8EBD2E0-5C62-8CDF-59B5-BC57E268DA99}"/>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FEC6E-A1C9-4000-A833-0BED23DDF4AE}"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nl-NL"/>
        </a:p>
      </dgm:t>
    </dgm:pt>
    <dgm:pt modelId="{C12536B7-2980-404D-83FB-E4DB172B2298}">
      <dgm:prSet phldrT="[Tekst]" phldr="0"/>
      <dgm:spPr/>
      <dgm:t>
        <a:bodyPr/>
        <a:lstStyle/>
        <a:p>
          <a:r>
            <a:rPr lang="nl-NL" dirty="0"/>
            <a:t>IJsberg McClelland</a:t>
          </a:r>
          <a:br>
            <a:rPr lang="nl-NL" dirty="0"/>
          </a:br>
          <a:r>
            <a:rPr lang="nl-NL" dirty="0"/>
            <a:t>Bateson</a:t>
          </a:r>
          <a:br>
            <a:rPr lang="nl-NL" sz="900" dirty="0"/>
          </a:br>
          <a:r>
            <a:rPr lang="nl-NL" dirty="0"/>
            <a:t>EGO posities TA</a:t>
          </a:r>
          <a:br>
            <a:rPr lang="nl-NL" sz="900" dirty="0"/>
          </a:br>
          <a:r>
            <a:rPr lang="nl-NL" sz="900" dirty="0"/>
            <a:t>Korthagen</a:t>
          </a:r>
          <a:br>
            <a:rPr lang="nl-NL" sz="900" dirty="0"/>
          </a:br>
          <a:r>
            <a:rPr lang="nl-NL" sz="900" dirty="0">
              <a:highlight>
                <a:srgbClr val="FFFF00"/>
              </a:highlight>
            </a:rPr>
            <a:t>Leary</a:t>
          </a:r>
          <a:br>
            <a:rPr lang="nl-NL" sz="900" dirty="0">
              <a:highlight>
                <a:srgbClr val="FFFF00"/>
              </a:highlight>
            </a:rPr>
          </a:br>
          <a:r>
            <a:rPr lang="nl-NL" sz="900" dirty="0">
              <a:highlight>
                <a:srgbClr val="FFFF00"/>
              </a:highlight>
            </a:rPr>
            <a:t>Drama-driehoek</a:t>
          </a:r>
        </a:p>
      </dgm:t>
    </dgm:pt>
    <dgm:pt modelId="{81B2B8A5-2DBB-4810-8F36-0BC5128FEFDD}" type="parTrans" cxnId="{DAD3F956-4252-454E-9A0D-1611925FCFC0}">
      <dgm:prSet/>
      <dgm:spPr/>
      <dgm:t>
        <a:bodyPr/>
        <a:lstStyle/>
        <a:p>
          <a:endParaRPr lang="nl-NL" sz="900"/>
        </a:p>
      </dgm:t>
    </dgm:pt>
    <dgm:pt modelId="{3F227B5E-F9EC-40F7-BC8C-7A50EA06F216}" type="sibTrans" cxnId="{DAD3F956-4252-454E-9A0D-1611925FCFC0}">
      <dgm:prSet/>
      <dgm:spPr/>
      <dgm:t>
        <a:bodyPr/>
        <a:lstStyle/>
        <a:p>
          <a:endParaRPr lang="nl-NL" sz="900"/>
        </a:p>
      </dgm:t>
    </dgm:pt>
    <dgm:pt modelId="{ADF32F48-4F2A-43EA-993A-27BB279F1C4E}">
      <dgm:prSet phldrT="[Tekst]" phldr="0" custT="1"/>
      <dgm:spPr/>
      <dgm:t>
        <a:bodyPr/>
        <a:lstStyle/>
        <a:p>
          <a:r>
            <a:rPr lang="nl-NL" sz="900" dirty="0"/>
            <a:t>Opleidingscurriculum: Beroepstaken</a:t>
          </a:r>
        </a:p>
      </dgm:t>
    </dgm:pt>
    <dgm:pt modelId="{1B4C830E-797C-435F-9702-3492E1C75DE7}" type="parTrans" cxnId="{B054F0C0-24E5-4D85-A625-BAC00BEA20FA}">
      <dgm:prSet/>
      <dgm:spPr/>
      <dgm:t>
        <a:bodyPr/>
        <a:lstStyle/>
        <a:p>
          <a:endParaRPr lang="nl-NL" sz="900"/>
        </a:p>
      </dgm:t>
    </dgm:pt>
    <dgm:pt modelId="{4C94C9E3-6D2B-469C-9A6C-9702A8D16211}" type="sibTrans" cxnId="{B054F0C0-24E5-4D85-A625-BAC00BEA20FA}">
      <dgm:prSet/>
      <dgm:spPr/>
      <dgm:t>
        <a:bodyPr/>
        <a:lstStyle/>
        <a:p>
          <a:endParaRPr lang="nl-NL" sz="900"/>
        </a:p>
      </dgm:t>
    </dgm:pt>
    <dgm:pt modelId="{262F4136-6D8A-4C43-9455-7ACA7C55AAB3}">
      <dgm:prSet phldrT="[Tekst]" phldr="0" custT="1"/>
      <dgm:spPr/>
      <dgm:t>
        <a:bodyPr/>
        <a:lstStyle/>
        <a:p>
          <a:r>
            <a:rPr lang="nl-NL" sz="900" dirty="0"/>
            <a:t>Begeleidingskaders</a:t>
          </a:r>
        </a:p>
      </dgm:t>
    </dgm:pt>
    <dgm:pt modelId="{50270246-5F57-46F1-A454-2E1BE69DE32B}" type="parTrans" cxnId="{55D7658A-C9AE-469D-84BB-5127A385B9AD}">
      <dgm:prSet/>
      <dgm:spPr/>
      <dgm:t>
        <a:bodyPr/>
        <a:lstStyle/>
        <a:p>
          <a:endParaRPr lang="nl-NL" sz="900"/>
        </a:p>
      </dgm:t>
    </dgm:pt>
    <dgm:pt modelId="{CB420C20-B052-455E-8F25-D0815A6C2BB0}" type="sibTrans" cxnId="{55D7658A-C9AE-469D-84BB-5127A385B9AD}">
      <dgm:prSet/>
      <dgm:spPr/>
      <dgm:t>
        <a:bodyPr/>
        <a:lstStyle/>
        <a:p>
          <a:endParaRPr lang="nl-NL" sz="900"/>
        </a:p>
      </dgm:t>
    </dgm:pt>
    <dgm:pt modelId="{10368B63-BF74-4DE6-96A6-36BC7C988288}">
      <dgm:prSet phldrT="[Tekst]" phldr="0" custT="1"/>
      <dgm:spPr/>
      <dgm:t>
        <a:bodyPr/>
        <a:lstStyle/>
        <a:p>
          <a:r>
            <a:rPr lang="nl-NL" sz="900" dirty="0"/>
            <a:t>Perspectief</a:t>
          </a:r>
          <a:br>
            <a:rPr lang="nl-NL" sz="900" dirty="0"/>
          </a:br>
          <a:r>
            <a:rPr lang="nl-NL" sz="900" dirty="0"/>
            <a:t>Ouder-Mentor-Werkplekbegeleider-Student-Starter</a:t>
          </a:r>
        </a:p>
      </dgm:t>
    </dgm:pt>
    <dgm:pt modelId="{3C6B62F0-6B12-4B3F-967C-174F21114F21}" type="parTrans" cxnId="{BFBED44E-78EC-4FD8-BFEF-B174BA72F985}">
      <dgm:prSet/>
      <dgm:spPr/>
      <dgm:t>
        <a:bodyPr/>
        <a:lstStyle/>
        <a:p>
          <a:endParaRPr lang="nl-NL" sz="900"/>
        </a:p>
      </dgm:t>
    </dgm:pt>
    <dgm:pt modelId="{12C12DF5-EFF0-4520-9E68-38B15DD0F391}" type="sibTrans" cxnId="{BFBED44E-78EC-4FD8-BFEF-B174BA72F985}">
      <dgm:prSet/>
      <dgm:spPr/>
      <dgm:t>
        <a:bodyPr/>
        <a:lstStyle/>
        <a:p>
          <a:endParaRPr lang="nl-NL" sz="900"/>
        </a:p>
      </dgm:t>
    </dgm:pt>
    <dgm:pt modelId="{86786727-34DE-4588-B646-A8A2123E3CB2}">
      <dgm:prSet phldrT="[Tekst]" phldr="0" custT="1"/>
      <dgm:spPr/>
      <dgm:t>
        <a:bodyPr/>
        <a:lstStyle/>
        <a:p>
          <a:r>
            <a:rPr lang="nl-NL" sz="900" dirty="0" err="1"/>
            <a:t>Opleidingsdidactieken</a:t>
          </a:r>
          <a:r>
            <a:rPr lang="nl-NL" sz="900" dirty="0"/>
            <a:t>:</a:t>
          </a:r>
          <a:br>
            <a:rPr lang="nl-NL" sz="900" dirty="0"/>
          </a:br>
          <a:r>
            <a:rPr lang="nl-NL" sz="900" dirty="0"/>
            <a:t>Modelleren</a:t>
          </a:r>
          <a:br>
            <a:rPr lang="nl-NL" sz="900" dirty="0"/>
          </a:br>
          <a:r>
            <a:rPr lang="nl-NL" sz="900" dirty="0"/>
            <a:t>Beeldbegeleiding</a:t>
          </a:r>
          <a:br>
            <a:rPr lang="nl-NL" sz="900" dirty="0"/>
          </a:br>
          <a:r>
            <a:rPr lang="nl-NL" sz="900" dirty="0"/>
            <a:t>Experimenteren</a:t>
          </a:r>
          <a:br>
            <a:rPr lang="nl-NL" sz="900" dirty="0"/>
          </a:br>
          <a:r>
            <a:rPr lang="nl-NL" sz="900" dirty="0"/>
            <a:t>Omgaan met feedback</a:t>
          </a:r>
        </a:p>
      </dgm:t>
    </dgm:pt>
    <dgm:pt modelId="{1179D88C-6826-4790-988A-10A74A958F58}" type="parTrans" cxnId="{42B073BA-C120-4160-A40D-D7BFEE2E596F}">
      <dgm:prSet/>
      <dgm:spPr/>
      <dgm:t>
        <a:bodyPr/>
        <a:lstStyle/>
        <a:p>
          <a:endParaRPr lang="nl-NL" sz="900"/>
        </a:p>
      </dgm:t>
    </dgm:pt>
    <dgm:pt modelId="{3F1DD2F4-3DA2-446F-B018-C9FCCCB670B2}" type="sibTrans" cxnId="{42B073BA-C120-4160-A40D-D7BFEE2E596F}">
      <dgm:prSet/>
      <dgm:spPr/>
      <dgm:t>
        <a:bodyPr/>
        <a:lstStyle/>
        <a:p>
          <a:endParaRPr lang="nl-NL" sz="900"/>
        </a:p>
      </dgm:t>
    </dgm:pt>
    <dgm:pt modelId="{46C35829-C1DD-462C-B7C3-8F7AA1938502}" type="pres">
      <dgm:prSet presAssocID="{3E0FEC6E-A1C9-4000-A833-0BED23DDF4AE}" presName="diagram" presStyleCnt="0">
        <dgm:presLayoutVars>
          <dgm:chMax val="1"/>
          <dgm:dir/>
          <dgm:animLvl val="ctr"/>
          <dgm:resizeHandles val="exact"/>
        </dgm:presLayoutVars>
      </dgm:prSet>
      <dgm:spPr/>
    </dgm:pt>
    <dgm:pt modelId="{EA8725C6-E1DF-47BE-8DB1-9C0F97CEFE82}" type="pres">
      <dgm:prSet presAssocID="{3E0FEC6E-A1C9-4000-A833-0BED23DDF4AE}" presName="matrix" presStyleCnt="0"/>
      <dgm:spPr/>
    </dgm:pt>
    <dgm:pt modelId="{CBC741EE-AFC8-45DE-8E99-7CE78C0274F6}" type="pres">
      <dgm:prSet presAssocID="{3E0FEC6E-A1C9-4000-A833-0BED23DDF4AE}" presName="tile1" presStyleLbl="node1" presStyleIdx="0" presStyleCnt="4" custLinFactNeighborX="0"/>
      <dgm:spPr/>
    </dgm:pt>
    <dgm:pt modelId="{D620863C-4972-49D6-A0B3-3CD5B3D75D79}" type="pres">
      <dgm:prSet presAssocID="{3E0FEC6E-A1C9-4000-A833-0BED23DDF4AE}" presName="tile1text" presStyleLbl="node1" presStyleIdx="0" presStyleCnt="4">
        <dgm:presLayoutVars>
          <dgm:chMax val="0"/>
          <dgm:chPref val="0"/>
          <dgm:bulletEnabled val="1"/>
        </dgm:presLayoutVars>
      </dgm:prSet>
      <dgm:spPr/>
    </dgm:pt>
    <dgm:pt modelId="{710343CB-B3F6-4916-A892-12A542635D8D}" type="pres">
      <dgm:prSet presAssocID="{3E0FEC6E-A1C9-4000-A833-0BED23DDF4AE}" presName="tile2" presStyleLbl="node1" presStyleIdx="1" presStyleCnt="4"/>
      <dgm:spPr/>
    </dgm:pt>
    <dgm:pt modelId="{4ED4EC4F-9698-4240-9016-727ED0C0C341}" type="pres">
      <dgm:prSet presAssocID="{3E0FEC6E-A1C9-4000-A833-0BED23DDF4AE}" presName="tile2text" presStyleLbl="node1" presStyleIdx="1" presStyleCnt="4">
        <dgm:presLayoutVars>
          <dgm:chMax val="0"/>
          <dgm:chPref val="0"/>
          <dgm:bulletEnabled val="1"/>
        </dgm:presLayoutVars>
      </dgm:prSet>
      <dgm:spPr/>
    </dgm:pt>
    <dgm:pt modelId="{F3968A73-CAE0-408F-8251-63A444CCDAD5}" type="pres">
      <dgm:prSet presAssocID="{3E0FEC6E-A1C9-4000-A833-0BED23DDF4AE}" presName="tile3" presStyleLbl="node1" presStyleIdx="2" presStyleCnt="4"/>
      <dgm:spPr/>
    </dgm:pt>
    <dgm:pt modelId="{5E61A5DC-3A2A-4E77-84FD-DA58B1C65752}" type="pres">
      <dgm:prSet presAssocID="{3E0FEC6E-A1C9-4000-A833-0BED23DDF4AE}" presName="tile3text" presStyleLbl="node1" presStyleIdx="2" presStyleCnt="4">
        <dgm:presLayoutVars>
          <dgm:chMax val="0"/>
          <dgm:chPref val="0"/>
          <dgm:bulletEnabled val="1"/>
        </dgm:presLayoutVars>
      </dgm:prSet>
      <dgm:spPr/>
    </dgm:pt>
    <dgm:pt modelId="{71AED189-9B57-43E2-9D78-AA623DEE62C8}" type="pres">
      <dgm:prSet presAssocID="{3E0FEC6E-A1C9-4000-A833-0BED23DDF4AE}" presName="tile4" presStyleLbl="node1" presStyleIdx="3" presStyleCnt="4"/>
      <dgm:spPr/>
    </dgm:pt>
    <dgm:pt modelId="{D9E22157-8A96-4A6C-9A09-875E07F81F3E}" type="pres">
      <dgm:prSet presAssocID="{3E0FEC6E-A1C9-4000-A833-0BED23DDF4AE}" presName="tile4text" presStyleLbl="node1" presStyleIdx="3" presStyleCnt="4">
        <dgm:presLayoutVars>
          <dgm:chMax val="0"/>
          <dgm:chPref val="0"/>
          <dgm:bulletEnabled val="1"/>
        </dgm:presLayoutVars>
      </dgm:prSet>
      <dgm:spPr/>
    </dgm:pt>
    <dgm:pt modelId="{466D992B-2608-4E02-AE82-329AE9A38E05}" type="pres">
      <dgm:prSet presAssocID="{3E0FEC6E-A1C9-4000-A833-0BED23DDF4AE}" presName="centerTile" presStyleLbl="fgShp" presStyleIdx="0" presStyleCnt="1" custScaleY="136602">
        <dgm:presLayoutVars>
          <dgm:chMax val="0"/>
          <dgm:chPref val="0"/>
        </dgm:presLayoutVars>
      </dgm:prSet>
      <dgm:spPr/>
    </dgm:pt>
  </dgm:ptLst>
  <dgm:cxnLst>
    <dgm:cxn modelId="{52B1C220-0141-474B-A990-5D320C31BE0D}" type="presOf" srcId="{86786727-34DE-4588-B646-A8A2123E3CB2}" destId="{71AED189-9B57-43E2-9D78-AA623DEE62C8}" srcOrd="0" destOrd="0" presId="urn:microsoft.com/office/officeart/2005/8/layout/matrix1"/>
    <dgm:cxn modelId="{23716A2D-0511-4785-95FA-B20604F154E8}" type="presOf" srcId="{ADF32F48-4F2A-43EA-993A-27BB279F1C4E}" destId="{CBC741EE-AFC8-45DE-8E99-7CE78C0274F6}" srcOrd="0" destOrd="0" presId="urn:microsoft.com/office/officeart/2005/8/layout/matrix1"/>
    <dgm:cxn modelId="{AA0B0338-A2FF-49F0-B5FF-51F62DFFC337}" type="presOf" srcId="{262F4136-6D8A-4C43-9455-7ACA7C55AAB3}" destId="{710343CB-B3F6-4916-A892-12A542635D8D}" srcOrd="0" destOrd="0" presId="urn:microsoft.com/office/officeart/2005/8/layout/matrix1"/>
    <dgm:cxn modelId="{BFBED44E-78EC-4FD8-BFEF-B174BA72F985}" srcId="{C12536B7-2980-404D-83FB-E4DB172B2298}" destId="{10368B63-BF74-4DE6-96A6-36BC7C988288}" srcOrd="2" destOrd="0" parTransId="{3C6B62F0-6B12-4B3F-967C-174F21114F21}" sibTransId="{12C12DF5-EFF0-4520-9E68-38B15DD0F391}"/>
    <dgm:cxn modelId="{DAD3F956-4252-454E-9A0D-1611925FCFC0}" srcId="{3E0FEC6E-A1C9-4000-A833-0BED23DDF4AE}" destId="{C12536B7-2980-404D-83FB-E4DB172B2298}" srcOrd="0" destOrd="0" parTransId="{81B2B8A5-2DBB-4810-8F36-0BC5128FEFDD}" sibTransId="{3F227B5E-F9EC-40F7-BC8C-7A50EA06F216}"/>
    <dgm:cxn modelId="{F9EF6B5A-FAD7-4F07-AED9-4FD6B94FC6C4}" type="presOf" srcId="{10368B63-BF74-4DE6-96A6-36BC7C988288}" destId="{5E61A5DC-3A2A-4E77-84FD-DA58B1C65752}" srcOrd="1" destOrd="0" presId="urn:microsoft.com/office/officeart/2005/8/layout/matrix1"/>
    <dgm:cxn modelId="{55D7658A-C9AE-469D-84BB-5127A385B9AD}" srcId="{C12536B7-2980-404D-83FB-E4DB172B2298}" destId="{262F4136-6D8A-4C43-9455-7ACA7C55AAB3}" srcOrd="1" destOrd="0" parTransId="{50270246-5F57-46F1-A454-2E1BE69DE32B}" sibTransId="{CB420C20-B052-455E-8F25-D0815A6C2BB0}"/>
    <dgm:cxn modelId="{CBB744A2-0A70-4482-82D3-273B72CA3587}" type="presOf" srcId="{ADF32F48-4F2A-43EA-993A-27BB279F1C4E}" destId="{D620863C-4972-49D6-A0B3-3CD5B3D75D79}" srcOrd="1" destOrd="0" presId="urn:microsoft.com/office/officeart/2005/8/layout/matrix1"/>
    <dgm:cxn modelId="{CE10EEB3-A61F-49F0-AC6E-B8C894F641B6}" type="presOf" srcId="{10368B63-BF74-4DE6-96A6-36BC7C988288}" destId="{F3968A73-CAE0-408F-8251-63A444CCDAD5}" srcOrd="0" destOrd="0" presId="urn:microsoft.com/office/officeart/2005/8/layout/matrix1"/>
    <dgm:cxn modelId="{D321B8B5-4B7F-4D5C-B044-4E1754B60E1B}" type="presOf" srcId="{C12536B7-2980-404D-83FB-E4DB172B2298}" destId="{466D992B-2608-4E02-AE82-329AE9A38E05}" srcOrd="0" destOrd="0" presId="urn:microsoft.com/office/officeart/2005/8/layout/matrix1"/>
    <dgm:cxn modelId="{42B073BA-C120-4160-A40D-D7BFEE2E596F}" srcId="{C12536B7-2980-404D-83FB-E4DB172B2298}" destId="{86786727-34DE-4588-B646-A8A2123E3CB2}" srcOrd="3" destOrd="0" parTransId="{1179D88C-6826-4790-988A-10A74A958F58}" sibTransId="{3F1DD2F4-3DA2-446F-B018-C9FCCCB670B2}"/>
    <dgm:cxn modelId="{B054F0C0-24E5-4D85-A625-BAC00BEA20FA}" srcId="{C12536B7-2980-404D-83FB-E4DB172B2298}" destId="{ADF32F48-4F2A-43EA-993A-27BB279F1C4E}" srcOrd="0" destOrd="0" parTransId="{1B4C830E-797C-435F-9702-3492E1C75DE7}" sibTransId="{4C94C9E3-6D2B-469C-9A6C-9702A8D16211}"/>
    <dgm:cxn modelId="{8A22DED8-D6F4-4C5C-A1FF-4EFDD1EAFEDE}" type="presOf" srcId="{86786727-34DE-4588-B646-A8A2123E3CB2}" destId="{D9E22157-8A96-4A6C-9A09-875E07F81F3E}" srcOrd="1" destOrd="0" presId="urn:microsoft.com/office/officeart/2005/8/layout/matrix1"/>
    <dgm:cxn modelId="{7DC114E3-D394-4FE8-A146-B29C103F8EF7}" type="presOf" srcId="{3E0FEC6E-A1C9-4000-A833-0BED23DDF4AE}" destId="{46C35829-C1DD-462C-B7C3-8F7AA1938502}" srcOrd="0" destOrd="0" presId="urn:microsoft.com/office/officeart/2005/8/layout/matrix1"/>
    <dgm:cxn modelId="{D6FB97EC-5CCB-41EA-B3C2-12EB20EF94C4}" type="presOf" srcId="{262F4136-6D8A-4C43-9455-7ACA7C55AAB3}" destId="{4ED4EC4F-9698-4240-9016-727ED0C0C341}" srcOrd="1" destOrd="0" presId="urn:microsoft.com/office/officeart/2005/8/layout/matrix1"/>
    <dgm:cxn modelId="{0D42FFE2-9B89-470E-A870-4FFDB6E3C8EB}" type="presParOf" srcId="{46C35829-C1DD-462C-B7C3-8F7AA1938502}" destId="{EA8725C6-E1DF-47BE-8DB1-9C0F97CEFE82}" srcOrd="0" destOrd="0" presId="urn:microsoft.com/office/officeart/2005/8/layout/matrix1"/>
    <dgm:cxn modelId="{CED7BC10-C3D0-42A1-A41D-6F264B605E61}" type="presParOf" srcId="{EA8725C6-E1DF-47BE-8DB1-9C0F97CEFE82}" destId="{CBC741EE-AFC8-45DE-8E99-7CE78C0274F6}" srcOrd="0" destOrd="0" presId="urn:microsoft.com/office/officeart/2005/8/layout/matrix1"/>
    <dgm:cxn modelId="{C5584E96-64A7-4CF4-9E75-3D338F5CAFED}" type="presParOf" srcId="{EA8725C6-E1DF-47BE-8DB1-9C0F97CEFE82}" destId="{D620863C-4972-49D6-A0B3-3CD5B3D75D79}" srcOrd="1" destOrd="0" presId="urn:microsoft.com/office/officeart/2005/8/layout/matrix1"/>
    <dgm:cxn modelId="{FA24CCA4-8B1A-4424-91C7-A6687473172E}" type="presParOf" srcId="{EA8725C6-E1DF-47BE-8DB1-9C0F97CEFE82}" destId="{710343CB-B3F6-4916-A892-12A542635D8D}" srcOrd="2" destOrd="0" presId="urn:microsoft.com/office/officeart/2005/8/layout/matrix1"/>
    <dgm:cxn modelId="{88C16AFF-E391-41A4-A67E-900BB9F05BC2}" type="presParOf" srcId="{EA8725C6-E1DF-47BE-8DB1-9C0F97CEFE82}" destId="{4ED4EC4F-9698-4240-9016-727ED0C0C341}" srcOrd="3" destOrd="0" presId="urn:microsoft.com/office/officeart/2005/8/layout/matrix1"/>
    <dgm:cxn modelId="{71090415-38C0-4A60-8C22-E8D076CB2B2C}" type="presParOf" srcId="{EA8725C6-E1DF-47BE-8DB1-9C0F97CEFE82}" destId="{F3968A73-CAE0-408F-8251-63A444CCDAD5}" srcOrd="4" destOrd="0" presId="urn:microsoft.com/office/officeart/2005/8/layout/matrix1"/>
    <dgm:cxn modelId="{0BC0A1F5-2F69-4182-9B44-B4D901933EC9}" type="presParOf" srcId="{EA8725C6-E1DF-47BE-8DB1-9C0F97CEFE82}" destId="{5E61A5DC-3A2A-4E77-84FD-DA58B1C65752}" srcOrd="5" destOrd="0" presId="urn:microsoft.com/office/officeart/2005/8/layout/matrix1"/>
    <dgm:cxn modelId="{CC139D6C-9D24-41F1-8CEF-2A6CECE00C54}" type="presParOf" srcId="{EA8725C6-E1DF-47BE-8DB1-9C0F97CEFE82}" destId="{71AED189-9B57-43E2-9D78-AA623DEE62C8}" srcOrd="6" destOrd="0" presId="urn:microsoft.com/office/officeart/2005/8/layout/matrix1"/>
    <dgm:cxn modelId="{23BFD721-57D2-4DC7-9294-A740FB12782C}" type="presParOf" srcId="{EA8725C6-E1DF-47BE-8DB1-9C0F97CEFE82}" destId="{D9E22157-8A96-4A6C-9A09-875E07F81F3E}" srcOrd="7" destOrd="0" presId="urn:microsoft.com/office/officeart/2005/8/layout/matrix1"/>
    <dgm:cxn modelId="{F54AB412-8EB1-4621-8343-53DEF4C1AC37}" type="presParOf" srcId="{46C35829-C1DD-462C-B7C3-8F7AA1938502}" destId="{466D992B-2608-4E02-AE82-329AE9A38E05}"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FEC6E-A1C9-4000-A833-0BED23DDF4AE}"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nl-NL"/>
        </a:p>
      </dgm:t>
    </dgm:pt>
    <dgm:pt modelId="{C12536B7-2980-404D-83FB-E4DB172B2298}">
      <dgm:prSet phldrT="[Tekst]" phldr="0"/>
      <dgm:spPr/>
      <dgm:t>
        <a:bodyPr/>
        <a:lstStyle/>
        <a:p>
          <a:r>
            <a:rPr lang="nl-NL" dirty="0"/>
            <a:t>IJsberg McClelland</a:t>
          </a:r>
          <a:br>
            <a:rPr lang="nl-NL" dirty="0"/>
          </a:br>
          <a:r>
            <a:rPr lang="nl-NL" dirty="0"/>
            <a:t>Bateson</a:t>
          </a:r>
          <a:br>
            <a:rPr lang="nl-NL" sz="900" dirty="0"/>
          </a:br>
          <a:r>
            <a:rPr lang="nl-NL" dirty="0"/>
            <a:t>EGO posities TA</a:t>
          </a:r>
          <a:br>
            <a:rPr lang="nl-NL" sz="900" dirty="0"/>
          </a:br>
          <a:r>
            <a:rPr lang="nl-NL" sz="900" dirty="0"/>
            <a:t>Korthagen</a:t>
          </a:r>
          <a:br>
            <a:rPr lang="nl-NL" sz="900" dirty="0"/>
          </a:br>
          <a:r>
            <a:rPr lang="nl-NL" sz="900" dirty="0">
              <a:highlight>
                <a:srgbClr val="FFFF00"/>
              </a:highlight>
            </a:rPr>
            <a:t>Leary</a:t>
          </a:r>
          <a:br>
            <a:rPr lang="nl-NL" sz="900" dirty="0">
              <a:highlight>
                <a:srgbClr val="FFFF00"/>
              </a:highlight>
            </a:rPr>
          </a:br>
          <a:r>
            <a:rPr lang="nl-NL" sz="900" dirty="0">
              <a:highlight>
                <a:srgbClr val="FFFF00"/>
              </a:highlight>
            </a:rPr>
            <a:t>Drama-driehoek</a:t>
          </a:r>
        </a:p>
      </dgm:t>
    </dgm:pt>
    <dgm:pt modelId="{81B2B8A5-2DBB-4810-8F36-0BC5128FEFDD}" type="parTrans" cxnId="{DAD3F956-4252-454E-9A0D-1611925FCFC0}">
      <dgm:prSet/>
      <dgm:spPr/>
      <dgm:t>
        <a:bodyPr/>
        <a:lstStyle/>
        <a:p>
          <a:endParaRPr lang="nl-NL" sz="900"/>
        </a:p>
      </dgm:t>
    </dgm:pt>
    <dgm:pt modelId="{3F227B5E-F9EC-40F7-BC8C-7A50EA06F216}" type="sibTrans" cxnId="{DAD3F956-4252-454E-9A0D-1611925FCFC0}">
      <dgm:prSet/>
      <dgm:spPr/>
      <dgm:t>
        <a:bodyPr/>
        <a:lstStyle/>
        <a:p>
          <a:endParaRPr lang="nl-NL" sz="900"/>
        </a:p>
      </dgm:t>
    </dgm:pt>
    <dgm:pt modelId="{ADF32F48-4F2A-43EA-993A-27BB279F1C4E}">
      <dgm:prSet phldrT="[Tekst]" phldr="0" custT="1"/>
      <dgm:spPr/>
      <dgm:t>
        <a:bodyPr/>
        <a:lstStyle/>
        <a:p>
          <a:r>
            <a:rPr lang="nl-NL" sz="900" dirty="0"/>
            <a:t>Opleidingscurriculum: Beroepstaken</a:t>
          </a:r>
        </a:p>
      </dgm:t>
    </dgm:pt>
    <dgm:pt modelId="{1B4C830E-797C-435F-9702-3492E1C75DE7}" type="parTrans" cxnId="{B054F0C0-24E5-4D85-A625-BAC00BEA20FA}">
      <dgm:prSet/>
      <dgm:spPr/>
      <dgm:t>
        <a:bodyPr/>
        <a:lstStyle/>
        <a:p>
          <a:endParaRPr lang="nl-NL" sz="900"/>
        </a:p>
      </dgm:t>
    </dgm:pt>
    <dgm:pt modelId="{4C94C9E3-6D2B-469C-9A6C-9702A8D16211}" type="sibTrans" cxnId="{B054F0C0-24E5-4D85-A625-BAC00BEA20FA}">
      <dgm:prSet/>
      <dgm:spPr/>
      <dgm:t>
        <a:bodyPr/>
        <a:lstStyle/>
        <a:p>
          <a:endParaRPr lang="nl-NL" sz="900"/>
        </a:p>
      </dgm:t>
    </dgm:pt>
    <dgm:pt modelId="{262F4136-6D8A-4C43-9455-7ACA7C55AAB3}">
      <dgm:prSet phldrT="[Tekst]" phldr="0" custT="1"/>
      <dgm:spPr/>
      <dgm:t>
        <a:bodyPr/>
        <a:lstStyle/>
        <a:p>
          <a:r>
            <a:rPr lang="nl-NL" sz="900" dirty="0"/>
            <a:t>Begeleidingskaders</a:t>
          </a:r>
        </a:p>
      </dgm:t>
    </dgm:pt>
    <dgm:pt modelId="{50270246-5F57-46F1-A454-2E1BE69DE32B}" type="parTrans" cxnId="{55D7658A-C9AE-469D-84BB-5127A385B9AD}">
      <dgm:prSet/>
      <dgm:spPr/>
      <dgm:t>
        <a:bodyPr/>
        <a:lstStyle/>
        <a:p>
          <a:endParaRPr lang="nl-NL" sz="900"/>
        </a:p>
      </dgm:t>
    </dgm:pt>
    <dgm:pt modelId="{CB420C20-B052-455E-8F25-D0815A6C2BB0}" type="sibTrans" cxnId="{55D7658A-C9AE-469D-84BB-5127A385B9AD}">
      <dgm:prSet/>
      <dgm:spPr/>
      <dgm:t>
        <a:bodyPr/>
        <a:lstStyle/>
        <a:p>
          <a:endParaRPr lang="nl-NL" sz="900"/>
        </a:p>
      </dgm:t>
    </dgm:pt>
    <dgm:pt modelId="{10368B63-BF74-4DE6-96A6-36BC7C988288}">
      <dgm:prSet phldrT="[Tekst]" phldr="0" custT="1"/>
      <dgm:spPr/>
      <dgm:t>
        <a:bodyPr/>
        <a:lstStyle/>
        <a:p>
          <a:r>
            <a:rPr lang="nl-NL" sz="900" dirty="0"/>
            <a:t>Perspectief</a:t>
          </a:r>
          <a:br>
            <a:rPr lang="nl-NL" sz="900" dirty="0"/>
          </a:br>
          <a:r>
            <a:rPr lang="nl-NL" sz="900" dirty="0"/>
            <a:t>Ouder-Mentor-Werkplekbegeleider-Student-Starter</a:t>
          </a:r>
        </a:p>
      </dgm:t>
    </dgm:pt>
    <dgm:pt modelId="{3C6B62F0-6B12-4B3F-967C-174F21114F21}" type="parTrans" cxnId="{BFBED44E-78EC-4FD8-BFEF-B174BA72F985}">
      <dgm:prSet/>
      <dgm:spPr/>
      <dgm:t>
        <a:bodyPr/>
        <a:lstStyle/>
        <a:p>
          <a:endParaRPr lang="nl-NL" sz="900"/>
        </a:p>
      </dgm:t>
    </dgm:pt>
    <dgm:pt modelId="{12C12DF5-EFF0-4520-9E68-38B15DD0F391}" type="sibTrans" cxnId="{BFBED44E-78EC-4FD8-BFEF-B174BA72F985}">
      <dgm:prSet/>
      <dgm:spPr/>
      <dgm:t>
        <a:bodyPr/>
        <a:lstStyle/>
        <a:p>
          <a:endParaRPr lang="nl-NL" sz="900"/>
        </a:p>
      </dgm:t>
    </dgm:pt>
    <dgm:pt modelId="{86786727-34DE-4588-B646-A8A2123E3CB2}">
      <dgm:prSet phldrT="[Tekst]" phldr="0" custT="1"/>
      <dgm:spPr/>
      <dgm:t>
        <a:bodyPr/>
        <a:lstStyle/>
        <a:p>
          <a:r>
            <a:rPr lang="nl-NL" sz="900" dirty="0" err="1"/>
            <a:t>Opleidingsdidactieken</a:t>
          </a:r>
          <a:r>
            <a:rPr lang="nl-NL" sz="900" dirty="0"/>
            <a:t>:</a:t>
          </a:r>
          <a:br>
            <a:rPr lang="nl-NL" sz="900" dirty="0"/>
          </a:br>
          <a:r>
            <a:rPr lang="nl-NL" sz="900" dirty="0"/>
            <a:t>Modelleren</a:t>
          </a:r>
          <a:br>
            <a:rPr lang="nl-NL" sz="900" dirty="0"/>
          </a:br>
          <a:r>
            <a:rPr lang="nl-NL" sz="900" dirty="0"/>
            <a:t>Beeldbegeleiding</a:t>
          </a:r>
          <a:br>
            <a:rPr lang="nl-NL" sz="900" dirty="0"/>
          </a:br>
          <a:r>
            <a:rPr lang="nl-NL" sz="900" dirty="0"/>
            <a:t>Experimenteren</a:t>
          </a:r>
          <a:br>
            <a:rPr lang="nl-NL" sz="900" dirty="0"/>
          </a:br>
          <a:r>
            <a:rPr lang="nl-NL" sz="900" dirty="0"/>
            <a:t>Omgaan met feedback</a:t>
          </a:r>
        </a:p>
      </dgm:t>
    </dgm:pt>
    <dgm:pt modelId="{1179D88C-6826-4790-988A-10A74A958F58}" type="parTrans" cxnId="{42B073BA-C120-4160-A40D-D7BFEE2E596F}">
      <dgm:prSet/>
      <dgm:spPr/>
      <dgm:t>
        <a:bodyPr/>
        <a:lstStyle/>
        <a:p>
          <a:endParaRPr lang="nl-NL" sz="900"/>
        </a:p>
      </dgm:t>
    </dgm:pt>
    <dgm:pt modelId="{3F1DD2F4-3DA2-446F-B018-C9FCCCB670B2}" type="sibTrans" cxnId="{42B073BA-C120-4160-A40D-D7BFEE2E596F}">
      <dgm:prSet/>
      <dgm:spPr/>
      <dgm:t>
        <a:bodyPr/>
        <a:lstStyle/>
        <a:p>
          <a:endParaRPr lang="nl-NL" sz="900"/>
        </a:p>
      </dgm:t>
    </dgm:pt>
    <dgm:pt modelId="{46C35829-C1DD-462C-B7C3-8F7AA1938502}" type="pres">
      <dgm:prSet presAssocID="{3E0FEC6E-A1C9-4000-A833-0BED23DDF4AE}" presName="diagram" presStyleCnt="0">
        <dgm:presLayoutVars>
          <dgm:chMax val="1"/>
          <dgm:dir/>
          <dgm:animLvl val="ctr"/>
          <dgm:resizeHandles val="exact"/>
        </dgm:presLayoutVars>
      </dgm:prSet>
      <dgm:spPr/>
    </dgm:pt>
    <dgm:pt modelId="{EA8725C6-E1DF-47BE-8DB1-9C0F97CEFE82}" type="pres">
      <dgm:prSet presAssocID="{3E0FEC6E-A1C9-4000-A833-0BED23DDF4AE}" presName="matrix" presStyleCnt="0"/>
      <dgm:spPr/>
    </dgm:pt>
    <dgm:pt modelId="{CBC741EE-AFC8-45DE-8E99-7CE78C0274F6}" type="pres">
      <dgm:prSet presAssocID="{3E0FEC6E-A1C9-4000-A833-0BED23DDF4AE}" presName="tile1" presStyleLbl="node1" presStyleIdx="0" presStyleCnt="4" custLinFactNeighborX="0"/>
      <dgm:spPr/>
    </dgm:pt>
    <dgm:pt modelId="{D620863C-4972-49D6-A0B3-3CD5B3D75D79}" type="pres">
      <dgm:prSet presAssocID="{3E0FEC6E-A1C9-4000-A833-0BED23DDF4AE}" presName="tile1text" presStyleLbl="node1" presStyleIdx="0" presStyleCnt="4">
        <dgm:presLayoutVars>
          <dgm:chMax val="0"/>
          <dgm:chPref val="0"/>
          <dgm:bulletEnabled val="1"/>
        </dgm:presLayoutVars>
      </dgm:prSet>
      <dgm:spPr/>
    </dgm:pt>
    <dgm:pt modelId="{710343CB-B3F6-4916-A892-12A542635D8D}" type="pres">
      <dgm:prSet presAssocID="{3E0FEC6E-A1C9-4000-A833-0BED23DDF4AE}" presName="tile2" presStyleLbl="node1" presStyleIdx="1" presStyleCnt="4"/>
      <dgm:spPr/>
    </dgm:pt>
    <dgm:pt modelId="{4ED4EC4F-9698-4240-9016-727ED0C0C341}" type="pres">
      <dgm:prSet presAssocID="{3E0FEC6E-A1C9-4000-A833-0BED23DDF4AE}" presName="tile2text" presStyleLbl="node1" presStyleIdx="1" presStyleCnt="4">
        <dgm:presLayoutVars>
          <dgm:chMax val="0"/>
          <dgm:chPref val="0"/>
          <dgm:bulletEnabled val="1"/>
        </dgm:presLayoutVars>
      </dgm:prSet>
      <dgm:spPr/>
    </dgm:pt>
    <dgm:pt modelId="{F3968A73-CAE0-408F-8251-63A444CCDAD5}" type="pres">
      <dgm:prSet presAssocID="{3E0FEC6E-A1C9-4000-A833-0BED23DDF4AE}" presName="tile3" presStyleLbl="node1" presStyleIdx="2" presStyleCnt="4"/>
      <dgm:spPr/>
    </dgm:pt>
    <dgm:pt modelId="{5E61A5DC-3A2A-4E77-84FD-DA58B1C65752}" type="pres">
      <dgm:prSet presAssocID="{3E0FEC6E-A1C9-4000-A833-0BED23DDF4AE}" presName="tile3text" presStyleLbl="node1" presStyleIdx="2" presStyleCnt="4">
        <dgm:presLayoutVars>
          <dgm:chMax val="0"/>
          <dgm:chPref val="0"/>
          <dgm:bulletEnabled val="1"/>
        </dgm:presLayoutVars>
      </dgm:prSet>
      <dgm:spPr/>
    </dgm:pt>
    <dgm:pt modelId="{71AED189-9B57-43E2-9D78-AA623DEE62C8}" type="pres">
      <dgm:prSet presAssocID="{3E0FEC6E-A1C9-4000-A833-0BED23DDF4AE}" presName="tile4" presStyleLbl="node1" presStyleIdx="3" presStyleCnt="4"/>
      <dgm:spPr/>
    </dgm:pt>
    <dgm:pt modelId="{D9E22157-8A96-4A6C-9A09-875E07F81F3E}" type="pres">
      <dgm:prSet presAssocID="{3E0FEC6E-A1C9-4000-A833-0BED23DDF4AE}" presName="tile4text" presStyleLbl="node1" presStyleIdx="3" presStyleCnt="4">
        <dgm:presLayoutVars>
          <dgm:chMax val="0"/>
          <dgm:chPref val="0"/>
          <dgm:bulletEnabled val="1"/>
        </dgm:presLayoutVars>
      </dgm:prSet>
      <dgm:spPr/>
    </dgm:pt>
    <dgm:pt modelId="{466D992B-2608-4E02-AE82-329AE9A38E05}" type="pres">
      <dgm:prSet presAssocID="{3E0FEC6E-A1C9-4000-A833-0BED23DDF4AE}" presName="centerTile" presStyleLbl="fgShp" presStyleIdx="0" presStyleCnt="1" custScaleY="136602">
        <dgm:presLayoutVars>
          <dgm:chMax val="0"/>
          <dgm:chPref val="0"/>
        </dgm:presLayoutVars>
      </dgm:prSet>
      <dgm:spPr/>
    </dgm:pt>
  </dgm:ptLst>
  <dgm:cxnLst>
    <dgm:cxn modelId="{52B1C220-0141-474B-A990-5D320C31BE0D}" type="presOf" srcId="{86786727-34DE-4588-B646-A8A2123E3CB2}" destId="{71AED189-9B57-43E2-9D78-AA623DEE62C8}" srcOrd="0" destOrd="0" presId="urn:microsoft.com/office/officeart/2005/8/layout/matrix1"/>
    <dgm:cxn modelId="{23716A2D-0511-4785-95FA-B20604F154E8}" type="presOf" srcId="{ADF32F48-4F2A-43EA-993A-27BB279F1C4E}" destId="{CBC741EE-AFC8-45DE-8E99-7CE78C0274F6}" srcOrd="0" destOrd="0" presId="urn:microsoft.com/office/officeart/2005/8/layout/matrix1"/>
    <dgm:cxn modelId="{AA0B0338-A2FF-49F0-B5FF-51F62DFFC337}" type="presOf" srcId="{262F4136-6D8A-4C43-9455-7ACA7C55AAB3}" destId="{710343CB-B3F6-4916-A892-12A542635D8D}" srcOrd="0" destOrd="0" presId="urn:microsoft.com/office/officeart/2005/8/layout/matrix1"/>
    <dgm:cxn modelId="{BFBED44E-78EC-4FD8-BFEF-B174BA72F985}" srcId="{C12536B7-2980-404D-83FB-E4DB172B2298}" destId="{10368B63-BF74-4DE6-96A6-36BC7C988288}" srcOrd="2" destOrd="0" parTransId="{3C6B62F0-6B12-4B3F-967C-174F21114F21}" sibTransId="{12C12DF5-EFF0-4520-9E68-38B15DD0F391}"/>
    <dgm:cxn modelId="{DAD3F956-4252-454E-9A0D-1611925FCFC0}" srcId="{3E0FEC6E-A1C9-4000-A833-0BED23DDF4AE}" destId="{C12536B7-2980-404D-83FB-E4DB172B2298}" srcOrd="0" destOrd="0" parTransId="{81B2B8A5-2DBB-4810-8F36-0BC5128FEFDD}" sibTransId="{3F227B5E-F9EC-40F7-BC8C-7A50EA06F216}"/>
    <dgm:cxn modelId="{F9EF6B5A-FAD7-4F07-AED9-4FD6B94FC6C4}" type="presOf" srcId="{10368B63-BF74-4DE6-96A6-36BC7C988288}" destId="{5E61A5DC-3A2A-4E77-84FD-DA58B1C65752}" srcOrd="1" destOrd="0" presId="urn:microsoft.com/office/officeart/2005/8/layout/matrix1"/>
    <dgm:cxn modelId="{55D7658A-C9AE-469D-84BB-5127A385B9AD}" srcId="{C12536B7-2980-404D-83FB-E4DB172B2298}" destId="{262F4136-6D8A-4C43-9455-7ACA7C55AAB3}" srcOrd="1" destOrd="0" parTransId="{50270246-5F57-46F1-A454-2E1BE69DE32B}" sibTransId="{CB420C20-B052-455E-8F25-D0815A6C2BB0}"/>
    <dgm:cxn modelId="{CBB744A2-0A70-4482-82D3-273B72CA3587}" type="presOf" srcId="{ADF32F48-4F2A-43EA-993A-27BB279F1C4E}" destId="{D620863C-4972-49D6-A0B3-3CD5B3D75D79}" srcOrd="1" destOrd="0" presId="urn:microsoft.com/office/officeart/2005/8/layout/matrix1"/>
    <dgm:cxn modelId="{CE10EEB3-A61F-49F0-AC6E-B8C894F641B6}" type="presOf" srcId="{10368B63-BF74-4DE6-96A6-36BC7C988288}" destId="{F3968A73-CAE0-408F-8251-63A444CCDAD5}" srcOrd="0" destOrd="0" presId="urn:microsoft.com/office/officeart/2005/8/layout/matrix1"/>
    <dgm:cxn modelId="{D321B8B5-4B7F-4D5C-B044-4E1754B60E1B}" type="presOf" srcId="{C12536B7-2980-404D-83FB-E4DB172B2298}" destId="{466D992B-2608-4E02-AE82-329AE9A38E05}" srcOrd="0" destOrd="0" presId="urn:microsoft.com/office/officeart/2005/8/layout/matrix1"/>
    <dgm:cxn modelId="{42B073BA-C120-4160-A40D-D7BFEE2E596F}" srcId="{C12536B7-2980-404D-83FB-E4DB172B2298}" destId="{86786727-34DE-4588-B646-A8A2123E3CB2}" srcOrd="3" destOrd="0" parTransId="{1179D88C-6826-4790-988A-10A74A958F58}" sibTransId="{3F1DD2F4-3DA2-446F-B018-C9FCCCB670B2}"/>
    <dgm:cxn modelId="{B054F0C0-24E5-4D85-A625-BAC00BEA20FA}" srcId="{C12536B7-2980-404D-83FB-E4DB172B2298}" destId="{ADF32F48-4F2A-43EA-993A-27BB279F1C4E}" srcOrd="0" destOrd="0" parTransId="{1B4C830E-797C-435F-9702-3492E1C75DE7}" sibTransId="{4C94C9E3-6D2B-469C-9A6C-9702A8D16211}"/>
    <dgm:cxn modelId="{8A22DED8-D6F4-4C5C-A1FF-4EFDD1EAFEDE}" type="presOf" srcId="{86786727-34DE-4588-B646-A8A2123E3CB2}" destId="{D9E22157-8A96-4A6C-9A09-875E07F81F3E}" srcOrd="1" destOrd="0" presId="urn:microsoft.com/office/officeart/2005/8/layout/matrix1"/>
    <dgm:cxn modelId="{7DC114E3-D394-4FE8-A146-B29C103F8EF7}" type="presOf" srcId="{3E0FEC6E-A1C9-4000-A833-0BED23DDF4AE}" destId="{46C35829-C1DD-462C-B7C3-8F7AA1938502}" srcOrd="0" destOrd="0" presId="urn:microsoft.com/office/officeart/2005/8/layout/matrix1"/>
    <dgm:cxn modelId="{D6FB97EC-5CCB-41EA-B3C2-12EB20EF94C4}" type="presOf" srcId="{262F4136-6D8A-4C43-9455-7ACA7C55AAB3}" destId="{4ED4EC4F-9698-4240-9016-727ED0C0C341}" srcOrd="1" destOrd="0" presId="urn:microsoft.com/office/officeart/2005/8/layout/matrix1"/>
    <dgm:cxn modelId="{0D42FFE2-9B89-470E-A870-4FFDB6E3C8EB}" type="presParOf" srcId="{46C35829-C1DD-462C-B7C3-8F7AA1938502}" destId="{EA8725C6-E1DF-47BE-8DB1-9C0F97CEFE82}" srcOrd="0" destOrd="0" presId="urn:microsoft.com/office/officeart/2005/8/layout/matrix1"/>
    <dgm:cxn modelId="{CED7BC10-C3D0-42A1-A41D-6F264B605E61}" type="presParOf" srcId="{EA8725C6-E1DF-47BE-8DB1-9C0F97CEFE82}" destId="{CBC741EE-AFC8-45DE-8E99-7CE78C0274F6}" srcOrd="0" destOrd="0" presId="urn:microsoft.com/office/officeart/2005/8/layout/matrix1"/>
    <dgm:cxn modelId="{C5584E96-64A7-4CF4-9E75-3D338F5CAFED}" type="presParOf" srcId="{EA8725C6-E1DF-47BE-8DB1-9C0F97CEFE82}" destId="{D620863C-4972-49D6-A0B3-3CD5B3D75D79}" srcOrd="1" destOrd="0" presId="urn:microsoft.com/office/officeart/2005/8/layout/matrix1"/>
    <dgm:cxn modelId="{FA24CCA4-8B1A-4424-91C7-A6687473172E}" type="presParOf" srcId="{EA8725C6-E1DF-47BE-8DB1-9C0F97CEFE82}" destId="{710343CB-B3F6-4916-A892-12A542635D8D}" srcOrd="2" destOrd="0" presId="urn:microsoft.com/office/officeart/2005/8/layout/matrix1"/>
    <dgm:cxn modelId="{88C16AFF-E391-41A4-A67E-900BB9F05BC2}" type="presParOf" srcId="{EA8725C6-E1DF-47BE-8DB1-9C0F97CEFE82}" destId="{4ED4EC4F-9698-4240-9016-727ED0C0C341}" srcOrd="3" destOrd="0" presId="urn:microsoft.com/office/officeart/2005/8/layout/matrix1"/>
    <dgm:cxn modelId="{71090415-38C0-4A60-8C22-E8D076CB2B2C}" type="presParOf" srcId="{EA8725C6-E1DF-47BE-8DB1-9C0F97CEFE82}" destId="{F3968A73-CAE0-408F-8251-63A444CCDAD5}" srcOrd="4" destOrd="0" presId="urn:microsoft.com/office/officeart/2005/8/layout/matrix1"/>
    <dgm:cxn modelId="{0BC0A1F5-2F69-4182-9B44-B4D901933EC9}" type="presParOf" srcId="{EA8725C6-E1DF-47BE-8DB1-9C0F97CEFE82}" destId="{5E61A5DC-3A2A-4E77-84FD-DA58B1C65752}" srcOrd="5" destOrd="0" presId="urn:microsoft.com/office/officeart/2005/8/layout/matrix1"/>
    <dgm:cxn modelId="{CC139D6C-9D24-41F1-8CEF-2A6CECE00C54}" type="presParOf" srcId="{EA8725C6-E1DF-47BE-8DB1-9C0F97CEFE82}" destId="{71AED189-9B57-43E2-9D78-AA623DEE62C8}" srcOrd="6" destOrd="0" presId="urn:microsoft.com/office/officeart/2005/8/layout/matrix1"/>
    <dgm:cxn modelId="{23BFD721-57D2-4DC7-9294-A740FB12782C}" type="presParOf" srcId="{EA8725C6-E1DF-47BE-8DB1-9C0F97CEFE82}" destId="{D9E22157-8A96-4A6C-9A09-875E07F81F3E}" srcOrd="7" destOrd="0" presId="urn:microsoft.com/office/officeart/2005/8/layout/matrix1"/>
    <dgm:cxn modelId="{F54AB412-8EB1-4621-8343-53DEF4C1AC37}" type="presParOf" srcId="{46C35829-C1DD-462C-B7C3-8F7AA1938502}" destId="{466D992B-2608-4E02-AE82-329AE9A38E05}"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741EE-AFC8-45DE-8E99-7CE78C0274F6}">
      <dsp:nvSpPr>
        <dsp:cNvPr id="0" name=""/>
        <dsp:cNvSpPr/>
      </dsp:nvSpPr>
      <dsp:spPr>
        <a:xfrm rot="16200000">
          <a:off x="574277" y="-574277"/>
          <a:ext cx="1571625" cy="272018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Opleidingscurriculum: Beroepstaken</a:t>
          </a:r>
        </a:p>
      </dsp:txBody>
      <dsp:txXfrm rot="5400000">
        <a:off x="0" y="0"/>
        <a:ext cx="2720180" cy="1178718"/>
      </dsp:txXfrm>
    </dsp:sp>
    <dsp:sp modelId="{710343CB-B3F6-4916-A892-12A542635D8D}">
      <dsp:nvSpPr>
        <dsp:cNvPr id="0" name=""/>
        <dsp:cNvSpPr/>
      </dsp:nvSpPr>
      <dsp:spPr>
        <a:xfrm>
          <a:off x="2720180" y="0"/>
          <a:ext cx="2720180" cy="1571625"/>
        </a:xfrm>
        <a:prstGeom prst="round1Rect">
          <a:avLst/>
        </a:prstGeom>
        <a:solidFill>
          <a:schemeClr val="accent2">
            <a:hueOff val="-98081"/>
            <a:satOff val="-1407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Begeleidingskaders</a:t>
          </a:r>
        </a:p>
      </dsp:txBody>
      <dsp:txXfrm>
        <a:off x="2720180" y="0"/>
        <a:ext cx="2720180" cy="1178718"/>
      </dsp:txXfrm>
    </dsp:sp>
    <dsp:sp modelId="{F3968A73-CAE0-408F-8251-63A444CCDAD5}">
      <dsp:nvSpPr>
        <dsp:cNvPr id="0" name=""/>
        <dsp:cNvSpPr/>
      </dsp:nvSpPr>
      <dsp:spPr>
        <a:xfrm rot="10800000">
          <a:off x="0" y="1571625"/>
          <a:ext cx="2720180" cy="1571625"/>
        </a:xfrm>
        <a:prstGeom prst="round1Rect">
          <a:avLst/>
        </a:prstGeom>
        <a:solidFill>
          <a:schemeClr val="accent2">
            <a:hueOff val="-196163"/>
            <a:satOff val="-28141"/>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Perspectief</a:t>
          </a:r>
          <a:br>
            <a:rPr lang="nl-NL" sz="900" kern="1200" dirty="0"/>
          </a:br>
          <a:r>
            <a:rPr lang="nl-NL" sz="900" kern="1200" dirty="0"/>
            <a:t>Ouder-Mentor-Werkplekbegeleider-Student-Starter</a:t>
          </a:r>
        </a:p>
      </dsp:txBody>
      <dsp:txXfrm rot="10800000">
        <a:off x="0" y="1964531"/>
        <a:ext cx="2720180" cy="1178718"/>
      </dsp:txXfrm>
    </dsp:sp>
    <dsp:sp modelId="{71AED189-9B57-43E2-9D78-AA623DEE62C8}">
      <dsp:nvSpPr>
        <dsp:cNvPr id="0" name=""/>
        <dsp:cNvSpPr/>
      </dsp:nvSpPr>
      <dsp:spPr>
        <a:xfrm rot="5400000">
          <a:off x="3294458" y="997347"/>
          <a:ext cx="1571625" cy="2720180"/>
        </a:xfrm>
        <a:prstGeom prst="round1Rect">
          <a:avLst/>
        </a:prstGeom>
        <a:solidFill>
          <a:schemeClr val="accent2">
            <a:hueOff val="-294244"/>
            <a:satOff val="-42211"/>
            <a:lumOff val="4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err="1"/>
            <a:t>Opleidingsdidactieken</a:t>
          </a:r>
          <a:r>
            <a:rPr lang="nl-NL" sz="900" kern="1200" dirty="0"/>
            <a:t>:</a:t>
          </a:r>
          <a:br>
            <a:rPr lang="nl-NL" sz="900" kern="1200" dirty="0"/>
          </a:br>
          <a:r>
            <a:rPr lang="nl-NL" sz="900" kern="1200" dirty="0"/>
            <a:t>Modelleren</a:t>
          </a:r>
          <a:br>
            <a:rPr lang="nl-NL" sz="900" kern="1200" dirty="0"/>
          </a:br>
          <a:r>
            <a:rPr lang="nl-NL" sz="900" kern="1200" dirty="0"/>
            <a:t>Beeldbegeleiding</a:t>
          </a:r>
          <a:br>
            <a:rPr lang="nl-NL" sz="900" kern="1200" dirty="0"/>
          </a:br>
          <a:r>
            <a:rPr lang="nl-NL" sz="900" kern="1200" dirty="0"/>
            <a:t>Experimenteren</a:t>
          </a:r>
          <a:br>
            <a:rPr lang="nl-NL" sz="900" kern="1200" dirty="0"/>
          </a:br>
          <a:r>
            <a:rPr lang="nl-NL" sz="900" kern="1200" dirty="0"/>
            <a:t>Omgaan met feedback</a:t>
          </a:r>
        </a:p>
      </dsp:txBody>
      <dsp:txXfrm rot="-5400000">
        <a:off x="2720181" y="1964531"/>
        <a:ext cx="2720180" cy="1178718"/>
      </dsp:txXfrm>
    </dsp:sp>
    <dsp:sp modelId="{466D992B-2608-4E02-AE82-329AE9A38E05}">
      <dsp:nvSpPr>
        <dsp:cNvPr id="0" name=""/>
        <dsp:cNvSpPr/>
      </dsp:nvSpPr>
      <dsp:spPr>
        <a:xfrm>
          <a:off x="1904126" y="1034907"/>
          <a:ext cx="1632108" cy="107343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IJsberg McClelland</a:t>
          </a:r>
          <a:br>
            <a:rPr lang="nl-NL" sz="1000" kern="1200" dirty="0"/>
          </a:br>
          <a:r>
            <a:rPr lang="nl-NL" sz="1000" kern="1200" dirty="0"/>
            <a:t>Bateson</a:t>
          </a:r>
          <a:br>
            <a:rPr lang="nl-NL" sz="1000" kern="1200" dirty="0"/>
          </a:br>
          <a:r>
            <a:rPr lang="nl-NL" sz="1000" kern="1200" dirty="0"/>
            <a:t>EGO posities TA</a:t>
          </a:r>
          <a:br>
            <a:rPr lang="nl-NL" sz="1000" kern="1200" dirty="0"/>
          </a:br>
          <a:r>
            <a:rPr lang="nl-NL" sz="1000" kern="1200" dirty="0"/>
            <a:t>Korthagen</a:t>
          </a:r>
          <a:br>
            <a:rPr lang="nl-NL" sz="1000" kern="1200" dirty="0"/>
          </a:br>
          <a:r>
            <a:rPr lang="nl-NL" sz="1000" kern="1200" dirty="0">
              <a:highlight>
                <a:srgbClr val="FFFF00"/>
              </a:highlight>
            </a:rPr>
            <a:t>Leary</a:t>
          </a:r>
          <a:br>
            <a:rPr lang="nl-NL" sz="1000" kern="1200" dirty="0">
              <a:highlight>
                <a:srgbClr val="FFFF00"/>
              </a:highlight>
            </a:rPr>
          </a:br>
          <a:r>
            <a:rPr lang="nl-NL" sz="1000" kern="1200" dirty="0">
              <a:highlight>
                <a:srgbClr val="FFFF00"/>
              </a:highlight>
            </a:rPr>
            <a:t>Drama-driehoek</a:t>
          </a:r>
        </a:p>
      </dsp:txBody>
      <dsp:txXfrm>
        <a:off x="1956527" y="1087308"/>
        <a:ext cx="1527306" cy="96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741EE-AFC8-45DE-8E99-7CE78C0274F6}">
      <dsp:nvSpPr>
        <dsp:cNvPr id="0" name=""/>
        <dsp:cNvSpPr/>
      </dsp:nvSpPr>
      <dsp:spPr>
        <a:xfrm rot="16200000">
          <a:off x="574277" y="-574277"/>
          <a:ext cx="1571625" cy="272018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Opleidingscurriculum: Beroepstaken</a:t>
          </a:r>
        </a:p>
      </dsp:txBody>
      <dsp:txXfrm rot="5400000">
        <a:off x="0" y="0"/>
        <a:ext cx="2720180" cy="1178718"/>
      </dsp:txXfrm>
    </dsp:sp>
    <dsp:sp modelId="{710343CB-B3F6-4916-A892-12A542635D8D}">
      <dsp:nvSpPr>
        <dsp:cNvPr id="0" name=""/>
        <dsp:cNvSpPr/>
      </dsp:nvSpPr>
      <dsp:spPr>
        <a:xfrm>
          <a:off x="2720180" y="0"/>
          <a:ext cx="2720180" cy="1571625"/>
        </a:xfrm>
        <a:prstGeom prst="round1Rect">
          <a:avLst/>
        </a:prstGeom>
        <a:solidFill>
          <a:schemeClr val="accent2">
            <a:hueOff val="-98081"/>
            <a:satOff val="-1407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Begeleidingskaders</a:t>
          </a:r>
        </a:p>
      </dsp:txBody>
      <dsp:txXfrm>
        <a:off x="2720180" y="0"/>
        <a:ext cx="2720180" cy="1178718"/>
      </dsp:txXfrm>
    </dsp:sp>
    <dsp:sp modelId="{F3968A73-CAE0-408F-8251-63A444CCDAD5}">
      <dsp:nvSpPr>
        <dsp:cNvPr id="0" name=""/>
        <dsp:cNvSpPr/>
      </dsp:nvSpPr>
      <dsp:spPr>
        <a:xfrm rot="10800000">
          <a:off x="0" y="1571625"/>
          <a:ext cx="2720180" cy="1571625"/>
        </a:xfrm>
        <a:prstGeom prst="round1Rect">
          <a:avLst/>
        </a:prstGeom>
        <a:solidFill>
          <a:schemeClr val="accent2">
            <a:hueOff val="-196163"/>
            <a:satOff val="-28141"/>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a:t>Perspectief</a:t>
          </a:r>
          <a:br>
            <a:rPr lang="nl-NL" sz="900" kern="1200" dirty="0"/>
          </a:br>
          <a:r>
            <a:rPr lang="nl-NL" sz="900" kern="1200" dirty="0"/>
            <a:t>Ouder-Mentor-Werkplekbegeleider-Student-Starter</a:t>
          </a:r>
        </a:p>
      </dsp:txBody>
      <dsp:txXfrm rot="10800000">
        <a:off x="0" y="1964531"/>
        <a:ext cx="2720180" cy="1178718"/>
      </dsp:txXfrm>
    </dsp:sp>
    <dsp:sp modelId="{71AED189-9B57-43E2-9D78-AA623DEE62C8}">
      <dsp:nvSpPr>
        <dsp:cNvPr id="0" name=""/>
        <dsp:cNvSpPr/>
      </dsp:nvSpPr>
      <dsp:spPr>
        <a:xfrm rot="5400000">
          <a:off x="3294458" y="997347"/>
          <a:ext cx="1571625" cy="2720180"/>
        </a:xfrm>
        <a:prstGeom prst="round1Rect">
          <a:avLst/>
        </a:prstGeom>
        <a:solidFill>
          <a:schemeClr val="accent2">
            <a:hueOff val="-294244"/>
            <a:satOff val="-42211"/>
            <a:lumOff val="4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nl-NL" sz="900" kern="1200" dirty="0" err="1"/>
            <a:t>Opleidingsdidactieken</a:t>
          </a:r>
          <a:r>
            <a:rPr lang="nl-NL" sz="900" kern="1200" dirty="0"/>
            <a:t>:</a:t>
          </a:r>
          <a:br>
            <a:rPr lang="nl-NL" sz="900" kern="1200" dirty="0"/>
          </a:br>
          <a:r>
            <a:rPr lang="nl-NL" sz="900" kern="1200" dirty="0"/>
            <a:t>Modelleren</a:t>
          </a:r>
          <a:br>
            <a:rPr lang="nl-NL" sz="900" kern="1200" dirty="0"/>
          </a:br>
          <a:r>
            <a:rPr lang="nl-NL" sz="900" kern="1200" dirty="0"/>
            <a:t>Beeldbegeleiding</a:t>
          </a:r>
          <a:br>
            <a:rPr lang="nl-NL" sz="900" kern="1200" dirty="0"/>
          </a:br>
          <a:r>
            <a:rPr lang="nl-NL" sz="900" kern="1200" dirty="0"/>
            <a:t>Experimenteren</a:t>
          </a:r>
          <a:br>
            <a:rPr lang="nl-NL" sz="900" kern="1200" dirty="0"/>
          </a:br>
          <a:r>
            <a:rPr lang="nl-NL" sz="900" kern="1200" dirty="0"/>
            <a:t>Omgaan met feedback</a:t>
          </a:r>
        </a:p>
      </dsp:txBody>
      <dsp:txXfrm rot="-5400000">
        <a:off x="2720181" y="1964531"/>
        <a:ext cx="2720180" cy="1178718"/>
      </dsp:txXfrm>
    </dsp:sp>
    <dsp:sp modelId="{466D992B-2608-4E02-AE82-329AE9A38E05}">
      <dsp:nvSpPr>
        <dsp:cNvPr id="0" name=""/>
        <dsp:cNvSpPr/>
      </dsp:nvSpPr>
      <dsp:spPr>
        <a:xfrm>
          <a:off x="1904126" y="1034907"/>
          <a:ext cx="1632108" cy="107343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IJsberg McClelland</a:t>
          </a:r>
          <a:br>
            <a:rPr lang="nl-NL" sz="1000" kern="1200" dirty="0"/>
          </a:br>
          <a:r>
            <a:rPr lang="nl-NL" sz="1000" kern="1200" dirty="0"/>
            <a:t>Bateson</a:t>
          </a:r>
          <a:br>
            <a:rPr lang="nl-NL" sz="1000" kern="1200" dirty="0"/>
          </a:br>
          <a:r>
            <a:rPr lang="nl-NL" sz="1000" kern="1200" dirty="0"/>
            <a:t>EGO posities TA</a:t>
          </a:r>
          <a:br>
            <a:rPr lang="nl-NL" sz="1000" kern="1200" dirty="0"/>
          </a:br>
          <a:r>
            <a:rPr lang="nl-NL" sz="1000" kern="1200" dirty="0"/>
            <a:t>Korthagen</a:t>
          </a:r>
          <a:br>
            <a:rPr lang="nl-NL" sz="1000" kern="1200" dirty="0"/>
          </a:br>
          <a:r>
            <a:rPr lang="nl-NL" sz="1000" kern="1200" dirty="0">
              <a:highlight>
                <a:srgbClr val="FFFF00"/>
              </a:highlight>
            </a:rPr>
            <a:t>Leary</a:t>
          </a:r>
          <a:br>
            <a:rPr lang="nl-NL" sz="1000" kern="1200" dirty="0">
              <a:highlight>
                <a:srgbClr val="FFFF00"/>
              </a:highlight>
            </a:rPr>
          </a:br>
          <a:r>
            <a:rPr lang="nl-NL" sz="1000" kern="1200" dirty="0">
              <a:highlight>
                <a:srgbClr val="FFFF00"/>
              </a:highlight>
            </a:rPr>
            <a:t>Drama-driehoek</a:t>
          </a:r>
        </a:p>
      </dsp:txBody>
      <dsp:txXfrm>
        <a:off x="1956527" y="1087308"/>
        <a:ext cx="1527306" cy="9686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55713-6AFE-4B3D-A732-7120BE62D7EC}" type="datetimeFigureOut">
              <a:rPr lang="nl-NL" smtClean="0"/>
              <a:t>3-12-2025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B16B7-1087-44B6-AA21-8A3D6C0391C8}" type="slidenum">
              <a:rPr lang="nl-NL" smtClean="0"/>
              <a:t>‹nr.›</a:t>
            </a:fld>
            <a:endParaRPr lang="nl-NL"/>
          </a:p>
        </p:txBody>
      </p:sp>
    </p:spTree>
    <p:extLst>
      <p:ext uri="{BB962C8B-B14F-4D97-AF65-F5344CB8AC3E}">
        <p14:creationId xmlns:p14="http://schemas.microsoft.com/office/powerpoint/2010/main" val="26933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Welkom!</a:t>
            </a:r>
          </a:p>
          <a:p>
            <a:r>
              <a:rPr lang="nl-NL" dirty="0"/>
              <a:t>In deze 4-delige serie voor werkplek-begeleiders en instituutsopleiders geven wij impulsen om aanstaande leerkrachten zo optimaal mogelijk te kunnen begeleiden.</a:t>
            </a:r>
          </a:p>
          <a:p>
            <a:r>
              <a:rPr lang="nl-NL" dirty="0"/>
              <a:t>Deze op zichzelf staande </a:t>
            </a:r>
            <a:r>
              <a:rPr lang="nl-NL" dirty="0" err="1"/>
              <a:t>powerpoints</a:t>
            </a:r>
            <a:r>
              <a:rPr lang="nl-NL" dirty="0"/>
              <a:t> zijn een samenvatting van de bijeenkomsten en derhalve dus geen vervanging van.</a:t>
            </a:r>
          </a:p>
          <a:p>
            <a:endParaRPr lang="nl-NL" dirty="0"/>
          </a:p>
          <a:p>
            <a:r>
              <a:rPr lang="nl-NL" dirty="0">
                <a:solidFill>
                  <a:srgbClr val="000000"/>
                </a:solidFill>
              </a:rPr>
              <a:t>Vandaag gaan we dieper in op de Roos van Leary en de drama- en winnaarsdriehoek, belangrijke modellen die ons kunnen helpen om onze interacties met studenten beter te kunnen begrijpen en te sturen.</a:t>
            </a:r>
            <a:endParaRPr lang="nl-NL" dirty="0"/>
          </a:p>
          <a:p>
            <a:endParaRPr lang="nl-NL" dirty="0">
              <a:solidFill>
                <a:srgbClr val="001D35"/>
              </a:solidFill>
              <a:latin typeface="Google Sans"/>
            </a:endParaRPr>
          </a:p>
        </p:txBody>
      </p:sp>
      <p:sp>
        <p:nvSpPr>
          <p:cNvPr id="4" name="Tijdelijke aanduiding voor dianummer 3"/>
          <p:cNvSpPr>
            <a:spLocks noGrp="1"/>
          </p:cNvSpPr>
          <p:nvPr>
            <p:ph type="sldNum" sz="quarter" idx="5"/>
          </p:nvPr>
        </p:nvSpPr>
        <p:spPr/>
        <p:txBody>
          <a:bodyPr/>
          <a:lstStyle/>
          <a:p>
            <a:fld id="{7EBCAF0A-3B4C-4BB8-963F-96140E957F49}" type="slidenum">
              <a:rPr lang="nl-NL" smtClean="0"/>
              <a:t>3</a:t>
            </a:fld>
            <a:endParaRPr lang="nl-NL"/>
          </a:p>
        </p:txBody>
      </p:sp>
    </p:spTree>
    <p:extLst>
      <p:ext uri="{BB962C8B-B14F-4D97-AF65-F5344CB8AC3E}">
        <p14:creationId xmlns:p14="http://schemas.microsoft.com/office/powerpoint/2010/main" val="166324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877F-C00A-DDEA-29A1-FB72445F535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C64B2D-A78C-E9BF-5801-86FCB55D23F3}"/>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EBDC074E-C9F5-A93E-582B-2617D52BF3B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18058BE-D329-6648-3918-C43948E1D8E7}"/>
              </a:ext>
            </a:extLst>
          </p:cNvPr>
          <p:cNvSpPr>
            <a:spLocks noGrp="1"/>
          </p:cNvSpPr>
          <p:nvPr>
            <p:ph type="sldNum" sz="quarter" idx="5"/>
          </p:nvPr>
        </p:nvSpPr>
        <p:spPr/>
        <p:txBody>
          <a:bodyPr/>
          <a:lstStyle/>
          <a:p>
            <a:fld id="{8BB43344-16BF-4468-9D73-01739CD8C73F}" type="slidenum">
              <a:rPr lang="nl-NL" smtClean="0"/>
              <a:t>4</a:t>
            </a:fld>
            <a:endParaRPr lang="nl-NL"/>
          </a:p>
        </p:txBody>
      </p:sp>
    </p:spTree>
    <p:extLst>
      <p:ext uri="{BB962C8B-B14F-4D97-AF65-F5344CB8AC3E}">
        <p14:creationId xmlns:p14="http://schemas.microsoft.com/office/powerpoint/2010/main" val="215882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Dramadriehoek bestaat uit de rollen: slachtoffer, aanklager en redder. Het model laat zien hoe mensen in conflicten vaak in deze rollen vervallen, wat de communicatie belemmert en het conflict verergert.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E05B16B7-1087-44B6-AA21-8A3D6C0391C8}" type="slidenum">
              <a:rPr lang="nl-NL" smtClean="0"/>
              <a:t>5</a:t>
            </a:fld>
            <a:endParaRPr lang="nl-NL"/>
          </a:p>
        </p:txBody>
      </p:sp>
    </p:spTree>
    <p:extLst>
      <p:ext uri="{BB962C8B-B14F-4D97-AF65-F5344CB8AC3E}">
        <p14:creationId xmlns:p14="http://schemas.microsoft.com/office/powerpoint/2010/main" val="60796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Hoe ze verbonden zijn:</a:t>
            </a:r>
          </a:p>
          <a:p>
            <a:r>
              <a:rPr lang="nl-NL" sz="1200" kern="1200" dirty="0">
                <a:solidFill>
                  <a:schemeClr val="tx1"/>
                </a:solidFill>
                <a:effectLst/>
                <a:latin typeface="+mn-lt"/>
                <a:ea typeface="+mn-ea"/>
                <a:cs typeface="+mn-cs"/>
              </a:rPr>
              <a:t>De Roos van Leary helpt begrijpen welk gedrag je vertoont en hoe dat invloed heeft op de interactie. Bijvoorbeeld, een dominante houding kan leiden tot conflicten die je in de dramadriehoek kunnen laten belanden.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dramadriehoek toont de negatieve rollen die ontstaan uit bepaalde gedragingen uit de Roos van Leary. Bijvoorbeeld, als iemand zich onderdanig opstelt, kan dat leiden tot de rol van slachtoffer.</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winnaarsdriehoek biedt een alternatief voor deze negatieve patronen door te stimuleren dat mensen vanuit gelijkwaardigheid en respect communiceren, wat aansluit bij de positieve kwadranten van de Roos van Leary en helpt voorkomen dat je in de dramadriehoek terechtkomt.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E05B16B7-1087-44B6-AA21-8A3D6C0391C8}" type="slidenum">
              <a:rPr lang="nl-NL" smtClean="0"/>
              <a:t>6</a:t>
            </a:fld>
            <a:endParaRPr lang="nl-NL"/>
          </a:p>
        </p:txBody>
      </p:sp>
    </p:spTree>
    <p:extLst>
      <p:ext uri="{BB962C8B-B14F-4D97-AF65-F5344CB8AC3E}">
        <p14:creationId xmlns:p14="http://schemas.microsoft.com/office/powerpoint/2010/main" val="30481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3477-8D9D-D52C-77CC-3B530B7E7C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C00D01-BC9D-6B12-20DC-2FE874BA18A9}"/>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D717AEB6-BC7C-423F-8200-E12A05A279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Veel succes met het herkennen van de juiste driehoek en het creëren van een positieve interactie—zo help je jouw student zich te ontwikkelen tot een enthousiaste en bekwame startende leerkracht in het basisonderwijs!</a:t>
            </a:r>
          </a:p>
          <a:p>
            <a:endParaRPr lang="nl-NL" dirty="0"/>
          </a:p>
        </p:txBody>
      </p:sp>
      <p:sp>
        <p:nvSpPr>
          <p:cNvPr id="4" name="Tijdelijke aanduiding voor dianummer 3">
            <a:extLst>
              <a:ext uri="{FF2B5EF4-FFF2-40B4-BE49-F238E27FC236}">
                <a16:creationId xmlns:a16="http://schemas.microsoft.com/office/drawing/2014/main" id="{295574A8-8F91-65F2-8A34-92CC7222BDF4}"/>
              </a:ext>
            </a:extLst>
          </p:cNvPr>
          <p:cNvSpPr>
            <a:spLocks noGrp="1"/>
          </p:cNvSpPr>
          <p:nvPr>
            <p:ph type="sldNum" sz="quarter" idx="5"/>
          </p:nvPr>
        </p:nvSpPr>
        <p:spPr/>
        <p:txBody>
          <a:bodyPr/>
          <a:lstStyle/>
          <a:p>
            <a:fld id="{E05B16B7-1087-44B6-AA21-8A3D6C0391C8}" type="slidenum">
              <a:rPr lang="nl-NL" smtClean="0"/>
              <a:t>7</a:t>
            </a:fld>
            <a:endParaRPr lang="nl-NL"/>
          </a:p>
        </p:txBody>
      </p:sp>
    </p:spTree>
    <p:extLst>
      <p:ext uri="{BB962C8B-B14F-4D97-AF65-F5344CB8AC3E}">
        <p14:creationId xmlns:p14="http://schemas.microsoft.com/office/powerpoint/2010/main" val="83750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753CDA9B-7267-EA48-B401-EE2B2DDB349E}"/>
              </a:ext>
            </a:extLst>
          </p:cNvPr>
          <p:cNvPicPr>
            <a:picLocks noChangeAspect="1"/>
          </p:cNvPicPr>
          <p:nvPr userDrawn="1"/>
        </p:nvPicPr>
        <p:blipFill>
          <a:blip r:embed="rId3"/>
          <a:srcRect/>
          <a:stretch/>
        </p:blipFill>
        <p:spPr>
          <a:xfrm>
            <a:off x="3794204" y="2874406"/>
            <a:ext cx="4603592" cy="1109188"/>
          </a:xfrm>
          <a:prstGeom prst="rect">
            <a:avLst/>
          </a:prstGeom>
        </p:spPr>
      </p:pic>
    </p:spTree>
    <p:extLst>
      <p:ext uri="{BB962C8B-B14F-4D97-AF65-F5344CB8AC3E}">
        <p14:creationId xmlns:p14="http://schemas.microsoft.com/office/powerpoint/2010/main" val="24968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Titel 0">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599"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Tree>
    <p:extLst>
      <p:ext uri="{BB962C8B-B14F-4D97-AF65-F5344CB8AC3E}">
        <p14:creationId xmlns:p14="http://schemas.microsoft.com/office/powerpoint/2010/main" val="3976060592"/>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Titel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599"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pic>
        <p:nvPicPr>
          <p:cNvPr id="2" name="Afbeelding 1">
            <a:extLst>
              <a:ext uri="{FF2B5EF4-FFF2-40B4-BE49-F238E27FC236}">
                <a16:creationId xmlns:a16="http://schemas.microsoft.com/office/drawing/2014/main" id="{EB75988F-2450-F3BC-22A8-71956AD2360D}"/>
              </a:ext>
            </a:extLst>
          </p:cNvPr>
          <p:cNvPicPr>
            <a:picLocks noChangeAspect="1"/>
          </p:cNvPicPr>
          <p:nvPr userDrawn="1"/>
        </p:nvPicPr>
        <p:blipFill>
          <a:blip r:embed="rId4"/>
          <a:srcRect/>
          <a:stretch/>
        </p:blipFill>
        <p:spPr>
          <a:xfrm rot="16200000">
            <a:off x="-450000" y="1879200"/>
            <a:ext cx="2231329" cy="2231329"/>
          </a:xfrm>
          <a:prstGeom prst="rect">
            <a:avLst/>
          </a:prstGeom>
        </p:spPr>
      </p:pic>
    </p:spTree>
    <p:extLst>
      <p:ext uri="{BB962C8B-B14F-4D97-AF65-F5344CB8AC3E}">
        <p14:creationId xmlns:p14="http://schemas.microsoft.com/office/powerpoint/2010/main" val="2922386304"/>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2">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pic>
        <p:nvPicPr>
          <p:cNvPr id="2" name="Afbeelding 1">
            <a:extLst>
              <a:ext uri="{FF2B5EF4-FFF2-40B4-BE49-F238E27FC236}">
                <a16:creationId xmlns:a16="http://schemas.microsoft.com/office/drawing/2014/main" id="{EB75988F-2450-F3BC-22A8-71956AD2360D}"/>
              </a:ext>
            </a:extLst>
          </p:cNvPr>
          <p:cNvPicPr>
            <a:picLocks noChangeAspect="1"/>
          </p:cNvPicPr>
          <p:nvPr userDrawn="1"/>
        </p:nvPicPr>
        <p:blipFill>
          <a:blip r:embed="rId4"/>
          <a:srcRect/>
          <a:stretch/>
        </p:blipFill>
        <p:spPr>
          <a:xfrm rot="5400000">
            <a:off x="-622750" y="2487735"/>
            <a:ext cx="2231329" cy="2231329"/>
          </a:xfrm>
          <a:prstGeom prst="rect">
            <a:avLst/>
          </a:prstGeom>
        </p:spPr>
      </p:pic>
      <p:pic>
        <p:nvPicPr>
          <p:cNvPr id="3" name="Afbeelding 2">
            <a:extLst>
              <a:ext uri="{FF2B5EF4-FFF2-40B4-BE49-F238E27FC236}">
                <a16:creationId xmlns:a16="http://schemas.microsoft.com/office/drawing/2014/main" id="{9419A600-2A99-032E-88C3-6734DA23C116}"/>
              </a:ext>
            </a:extLst>
          </p:cNvPr>
          <p:cNvPicPr>
            <a:picLocks noChangeAspect="1"/>
          </p:cNvPicPr>
          <p:nvPr userDrawn="1"/>
        </p:nvPicPr>
        <p:blipFill>
          <a:blip r:embed="rId5"/>
          <a:stretch>
            <a:fillRect/>
          </a:stretch>
        </p:blipFill>
        <p:spPr>
          <a:xfrm rot="16200000">
            <a:off x="10191964" y="1467071"/>
            <a:ext cx="2230951" cy="2230951"/>
          </a:xfrm>
          <a:prstGeom prst="rect">
            <a:avLst/>
          </a:prstGeom>
        </p:spPr>
      </p:pic>
    </p:spTree>
    <p:extLst>
      <p:ext uri="{BB962C8B-B14F-4D97-AF65-F5344CB8AC3E}">
        <p14:creationId xmlns:p14="http://schemas.microsoft.com/office/powerpoint/2010/main" val="2100181749"/>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3">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pic>
        <p:nvPicPr>
          <p:cNvPr id="2" name="Afbeelding 1">
            <a:extLst>
              <a:ext uri="{FF2B5EF4-FFF2-40B4-BE49-F238E27FC236}">
                <a16:creationId xmlns:a16="http://schemas.microsoft.com/office/drawing/2014/main" id="{EB75988F-2450-F3BC-22A8-71956AD2360D}"/>
              </a:ext>
            </a:extLst>
          </p:cNvPr>
          <p:cNvPicPr>
            <a:picLocks noChangeAspect="1"/>
          </p:cNvPicPr>
          <p:nvPr userDrawn="1"/>
        </p:nvPicPr>
        <p:blipFill>
          <a:blip r:embed="rId4"/>
          <a:srcRect/>
          <a:stretch/>
        </p:blipFill>
        <p:spPr>
          <a:xfrm rot="10800000">
            <a:off x="10670400" y="1350000"/>
            <a:ext cx="2231329" cy="2231329"/>
          </a:xfrm>
          <a:prstGeom prst="rect">
            <a:avLst/>
          </a:prstGeom>
        </p:spPr>
      </p:pic>
      <p:pic>
        <p:nvPicPr>
          <p:cNvPr id="3" name="Afbeelding 2">
            <a:extLst>
              <a:ext uri="{FF2B5EF4-FFF2-40B4-BE49-F238E27FC236}">
                <a16:creationId xmlns:a16="http://schemas.microsoft.com/office/drawing/2014/main" id="{9419A600-2A99-032E-88C3-6734DA23C116}"/>
              </a:ext>
            </a:extLst>
          </p:cNvPr>
          <p:cNvPicPr>
            <a:picLocks noChangeAspect="1"/>
          </p:cNvPicPr>
          <p:nvPr userDrawn="1"/>
        </p:nvPicPr>
        <p:blipFill>
          <a:blip r:embed="rId5"/>
          <a:stretch>
            <a:fillRect/>
          </a:stretch>
        </p:blipFill>
        <p:spPr>
          <a:xfrm rot="16200000">
            <a:off x="-475200" y="3834000"/>
            <a:ext cx="2230951" cy="2230951"/>
          </a:xfrm>
          <a:prstGeom prst="rect">
            <a:avLst/>
          </a:prstGeom>
        </p:spPr>
      </p:pic>
    </p:spTree>
    <p:extLst>
      <p:ext uri="{BB962C8B-B14F-4D97-AF65-F5344CB8AC3E}">
        <p14:creationId xmlns:p14="http://schemas.microsoft.com/office/powerpoint/2010/main" val="870092591"/>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83399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278843" y="1732677"/>
            <a:ext cx="6769781" cy="3953747"/>
          </a:xfrm>
        </p:spPr>
        <p:txBody>
          <a:bodyPr>
            <a:normAutofit/>
          </a:bodyPr>
          <a:lstStyle>
            <a:lvl1pPr marL="0" indent="0">
              <a:lnSpc>
                <a:spcPts val="2200"/>
              </a:lnSpc>
              <a:spcBef>
                <a:spcPts val="0"/>
              </a:spcBef>
              <a:buFont typeface="Arial" panose="020B0604020202020204" pitchFamily="34" charset="0"/>
              <a:buNone/>
              <a:defRPr sz="2000" b="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dirty="0"/>
              <a:t>Dubbelklik om afbeelding te plaatsen</a:t>
            </a:r>
          </a:p>
          <a:p>
            <a:endParaRPr lang="nl-NL" dirty="0"/>
          </a:p>
          <a:p>
            <a:endParaRPr lang="nl-NL" dirty="0"/>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pic>
        <p:nvPicPr>
          <p:cNvPr id="11" name="Afbeelding 10">
            <a:extLst>
              <a:ext uri="{FF2B5EF4-FFF2-40B4-BE49-F238E27FC236}">
                <a16:creationId xmlns:a16="http://schemas.microsoft.com/office/drawing/2014/main" id="{F35DA866-84FD-4237-9A4D-D72F897CAAB4}"/>
              </a:ext>
            </a:extLst>
          </p:cNvPr>
          <p:cNvPicPr>
            <a:picLocks noChangeAspect="1"/>
          </p:cNvPicPr>
          <p:nvPr userDrawn="1"/>
        </p:nvPicPr>
        <p:blipFill>
          <a:blip r:embed="rId3"/>
          <a:srcRect/>
          <a:stretch/>
        </p:blipFill>
        <p:spPr>
          <a:xfrm>
            <a:off x="9977868" y="6077562"/>
            <a:ext cx="1776013" cy="427912"/>
          </a:xfrm>
          <a:prstGeom prst="rect">
            <a:avLst/>
          </a:prstGeom>
        </p:spPr>
      </p:pic>
    </p:spTree>
    <p:extLst>
      <p:ext uri="{BB962C8B-B14F-4D97-AF65-F5344CB8AC3E}">
        <p14:creationId xmlns:p14="http://schemas.microsoft.com/office/powerpoint/2010/main" val="362966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slide met afbeelding 0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AA14A89-F885-41A4-BB7F-7FF96CF69753}"/>
              </a:ext>
            </a:extLst>
          </p:cNvPr>
          <p:cNvSpPr>
            <a:spLocks noGrp="1"/>
          </p:cNvSpPr>
          <p:nvPr>
            <p:ph type="ctrTitle" hasCustomPrompt="1"/>
          </p:nvPr>
        </p:nvSpPr>
        <p:spPr>
          <a:xfrm>
            <a:off x="1064420" y="144006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9" name="Tijdelijke aanduiding voor tekst 2">
            <a:extLst>
              <a:ext uri="{FF2B5EF4-FFF2-40B4-BE49-F238E27FC236}">
                <a16:creationId xmlns:a16="http://schemas.microsoft.com/office/drawing/2014/main" id="{9DF73A5F-AFAB-4793-B148-BE4BEFF785DD}"/>
              </a:ext>
            </a:extLst>
          </p:cNvPr>
          <p:cNvSpPr>
            <a:spLocks noGrp="1"/>
          </p:cNvSpPr>
          <p:nvPr>
            <p:ph type="body" idx="10" hasCustomPrompt="1"/>
          </p:nvPr>
        </p:nvSpPr>
        <p:spPr>
          <a:xfrm>
            <a:off x="1382208" y="2172888"/>
            <a:ext cx="6847391" cy="3506943"/>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10" name="Tijdelijke aanduiding voor afbeelding 10">
            <a:extLst>
              <a:ext uri="{FF2B5EF4-FFF2-40B4-BE49-F238E27FC236}">
                <a16:creationId xmlns:a16="http://schemas.microsoft.com/office/drawing/2014/main" id="{DC84CCA5-0F18-44F1-A25D-D51B745A7EFE}"/>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lstStyle>
            <a:lvl1pPr marL="0" indent="0" algn="ctr">
              <a:buNone/>
              <a:defRPr/>
            </a:lvl1pPr>
          </a:lstStyle>
          <a:p>
            <a:r>
              <a:rPr lang="nl-NL" dirty="0"/>
              <a:t>Dubbelklik om afbeelding te plaatsen</a:t>
            </a:r>
          </a:p>
          <a:p>
            <a:endParaRPr lang="nl-NL" dirty="0"/>
          </a:p>
          <a:p>
            <a:endParaRPr lang="nl-NL" dirty="0"/>
          </a:p>
        </p:txBody>
      </p:sp>
      <p:sp>
        <p:nvSpPr>
          <p:cNvPr id="11" name="Tijdelijke aanduiding voor tekst 8">
            <a:extLst>
              <a:ext uri="{FF2B5EF4-FFF2-40B4-BE49-F238E27FC236}">
                <a16:creationId xmlns:a16="http://schemas.microsoft.com/office/drawing/2014/main" id="{85E5F9F1-0614-4D1C-A78D-21842A76B566}"/>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2" name="Tijdelijke aanduiding voor tekst 4">
            <a:extLst>
              <a:ext uri="{FF2B5EF4-FFF2-40B4-BE49-F238E27FC236}">
                <a16:creationId xmlns:a16="http://schemas.microsoft.com/office/drawing/2014/main" id="{B1C18298-DA88-4D31-8CC7-BAC96D952C9D}"/>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dirty="0"/>
              <a:t>Klik hier om tekst toe te voegen</a:t>
            </a:r>
          </a:p>
        </p:txBody>
      </p:sp>
      <p:pic>
        <p:nvPicPr>
          <p:cNvPr id="13" name="Afbeelding 12">
            <a:extLst>
              <a:ext uri="{FF2B5EF4-FFF2-40B4-BE49-F238E27FC236}">
                <a16:creationId xmlns:a16="http://schemas.microsoft.com/office/drawing/2014/main" id="{90928454-3FA7-43B7-AFBF-B7D5DD2345A9}"/>
              </a:ext>
            </a:extLst>
          </p:cNvPr>
          <p:cNvPicPr>
            <a:picLocks noChangeAspect="1"/>
          </p:cNvPicPr>
          <p:nvPr userDrawn="1"/>
        </p:nvPicPr>
        <p:blipFill>
          <a:blip r:embed="rId4"/>
          <a:srcRect/>
          <a:stretch/>
        </p:blipFill>
        <p:spPr>
          <a:xfrm>
            <a:off x="9977868" y="6077562"/>
            <a:ext cx="1776013" cy="427912"/>
          </a:xfrm>
          <a:prstGeom prst="rect">
            <a:avLst/>
          </a:prstGeom>
        </p:spPr>
      </p:pic>
    </p:spTree>
    <p:extLst>
      <p:ext uri="{BB962C8B-B14F-4D97-AF65-F5344CB8AC3E}">
        <p14:creationId xmlns:p14="http://schemas.microsoft.com/office/powerpoint/2010/main" val="107955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46190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slide 02">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1" name="Tijdelijke aanduiding voor tekst 8">
            <a:extLst>
              <a:ext uri="{FF2B5EF4-FFF2-40B4-BE49-F238E27FC236}">
                <a16:creationId xmlns:a16="http://schemas.microsoft.com/office/drawing/2014/main" id="{A7C6E853-C820-BD43-BE37-404B90D8AC2E}"/>
              </a:ext>
            </a:extLst>
          </p:cNvPr>
          <p:cNvSpPr>
            <a:spLocks noGrp="1"/>
          </p:cNvSpPr>
          <p:nvPr>
            <p:ph type="body" sz="quarter" idx="19" hasCustomPrompt="1"/>
          </p:nvPr>
        </p:nvSpPr>
        <p:spPr>
          <a:xfrm>
            <a:off x="7800775" y="5424603"/>
            <a:ext cx="2052352" cy="2095870"/>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4"/>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83381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slide 03">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9383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2006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rcRect/>
          <a:stretch/>
        </p:blipFill>
        <p:spPr>
          <a:xfrm>
            <a:off x="0" y="0"/>
            <a:ext cx="12192000" cy="6858000"/>
          </a:xfrm>
          <a:prstGeom prst="rect">
            <a:avLst/>
          </a:prstGeom>
          <a:solidFill>
            <a:srgbClr val="2A2A86"/>
          </a:solidFill>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4929637" y="365449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8026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et foto-rood">
    <p:bg>
      <p:bgPr>
        <a:solidFill>
          <a:srgbClr val="F028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1C6E8E0-0126-4DBA-BDA4-E142DD3FA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afbeelding 10">
            <a:extLst>
              <a:ext uri="{FF2B5EF4-FFF2-40B4-BE49-F238E27FC236}">
                <a16:creationId xmlns:a16="http://schemas.microsoft.com/office/drawing/2014/main" id="{5D2E6BB2-1E1F-4BDC-B10E-76ACE55B18A2}"/>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836000" rIns="3420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
        <p:nvSpPr>
          <p:cNvPr id="10" name="Ondertitel 2">
            <a:extLst>
              <a:ext uri="{FF2B5EF4-FFF2-40B4-BE49-F238E27FC236}">
                <a16:creationId xmlns:a16="http://schemas.microsoft.com/office/drawing/2014/main" id="{2578ABD7-D6CC-479D-939F-CB0EFEF45C90}"/>
              </a:ext>
            </a:extLst>
          </p:cNvPr>
          <p:cNvSpPr txBox="1">
            <a:spLocks/>
          </p:cNvSpPr>
          <p:nvPr userDrawn="1"/>
        </p:nvSpPr>
        <p:spPr>
          <a:xfrm>
            <a:off x="6404016" y="3753644"/>
            <a:ext cx="6998555" cy="538680"/>
          </a:xfrm>
          <a:prstGeom prst="rect">
            <a:avLst/>
          </a:prstGeom>
        </p:spPr>
        <p:txBody>
          <a:bodyPr vert="horz" lIns="91440" tIns="45720" rIns="91440" bIns="45720" rtlCol="0">
            <a:normAutofit/>
          </a:bodyPr>
          <a:lstStyle>
            <a:lvl1pPr marL="216000" indent="-216000" algn="l" defTabSz="914400" rtl="0" eaLnBrk="1" latinLnBrk="0" hangingPunct="1">
              <a:lnSpc>
                <a:spcPct val="90000"/>
              </a:lnSpc>
              <a:spcBef>
                <a:spcPts val="1000"/>
              </a:spcBef>
              <a:buSzPct val="80000"/>
              <a:buFontTx/>
              <a:buBlip>
                <a:blip r:embed="rId3"/>
              </a:buBlip>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nl-NL" dirty="0"/>
          </a:p>
        </p:txBody>
      </p:sp>
      <p:sp>
        <p:nvSpPr>
          <p:cNvPr id="7" name="Titel 1">
            <a:extLst>
              <a:ext uri="{FF2B5EF4-FFF2-40B4-BE49-F238E27FC236}">
                <a16:creationId xmlns:a16="http://schemas.microsoft.com/office/drawing/2014/main" id="{9E3D9433-2817-4F09-816A-F967F37082F0}"/>
              </a:ext>
            </a:extLst>
          </p:cNvPr>
          <p:cNvSpPr>
            <a:spLocks noGrp="1"/>
          </p:cNvSpPr>
          <p:nvPr>
            <p:ph type="ctrTitle" hasCustomPrompt="1"/>
          </p:nvPr>
        </p:nvSpPr>
        <p:spPr>
          <a:xfrm>
            <a:off x="5576993" y="1533253"/>
            <a:ext cx="6230477" cy="1571103"/>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2" name="Ondertitel 2">
            <a:extLst>
              <a:ext uri="{FF2B5EF4-FFF2-40B4-BE49-F238E27FC236}">
                <a16:creationId xmlns:a16="http://schemas.microsoft.com/office/drawing/2014/main" id="{F51B1B35-9EB6-8B98-6357-C5691B3BC1C7}"/>
              </a:ext>
            </a:extLst>
          </p:cNvPr>
          <p:cNvSpPr>
            <a:spLocks noGrp="1"/>
          </p:cNvSpPr>
          <p:nvPr>
            <p:ph type="subTitle" idx="1" hasCustomPrompt="1"/>
          </p:nvPr>
        </p:nvSpPr>
        <p:spPr>
          <a:xfrm>
            <a:off x="6232409" y="347659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318221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et foto-blauw">
    <p:bg>
      <p:bgPr>
        <a:solidFill>
          <a:srgbClr val="2A2A86"/>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FCC96E5-1B9B-3841-8C39-2C8DAA8A8ACA}"/>
              </a:ext>
            </a:extLst>
          </p:cNvPr>
          <p:cNvPicPr>
            <a:picLocks noChangeAspect="1"/>
          </p:cNvPicPr>
          <p:nvPr userDrawn="1"/>
        </p:nvPicPr>
        <p:blipFill>
          <a:blip r:embed="rId2"/>
          <a:stretch>
            <a:fillRect/>
          </a:stretch>
        </p:blipFill>
        <p:spPr>
          <a:xfrm>
            <a:off x="0" y="0"/>
            <a:ext cx="12192000" cy="6858000"/>
          </a:xfrm>
          <a:prstGeom prst="rect">
            <a:avLst/>
          </a:prstGeom>
          <a:solidFill>
            <a:srgbClr val="2A2A86"/>
          </a:solidFill>
        </p:spPr>
      </p:pic>
      <p:sp>
        <p:nvSpPr>
          <p:cNvPr id="6" name="Titel 1">
            <a:extLst>
              <a:ext uri="{FF2B5EF4-FFF2-40B4-BE49-F238E27FC236}">
                <a16:creationId xmlns:a16="http://schemas.microsoft.com/office/drawing/2014/main" id="{6BBE61E2-50BA-9F44-9815-BFDD82737498}"/>
              </a:ext>
            </a:extLst>
          </p:cNvPr>
          <p:cNvSpPr>
            <a:spLocks noGrp="1"/>
          </p:cNvSpPr>
          <p:nvPr>
            <p:ph type="ctrTitle" hasCustomPrompt="1"/>
          </p:nvPr>
        </p:nvSpPr>
        <p:spPr>
          <a:xfrm>
            <a:off x="5576993" y="1533253"/>
            <a:ext cx="6230477" cy="1578810"/>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B8C68129-948C-E140-93B5-299091D228D1}"/>
              </a:ext>
            </a:extLst>
          </p:cNvPr>
          <p:cNvSpPr>
            <a:spLocks noGrp="1"/>
          </p:cNvSpPr>
          <p:nvPr>
            <p:ph type="subTitle" idx="1" hasCustomPrompt="1"/>
          </p:nvPr>
        </p:nvSpPr>
        <p:spPr>
          <a:xfrm>
            <a:off x="6455422" y="374593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2" name="Tijdelijke aanduiding voor afbeelding 10">
            <a:extLst>
              <a:ext uri="{FF2B5EF4-FFF2-40B4-BE49-F238E27FC236}">
                <a16:creationId xmlns:a16="http://schemas.microsoft.com/office/drawing/2014/main" id="{FE7B06EC-52B9-D04C-B7C7-B34E8A2B1248}"/>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440000" bIns="18000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Tree>
    <p:extLst>
      <p:ext uri="{BB962C8B-B14F-4D97-AF65-F5344CB8AC3E}">
        <p14:creationId xmlns:p14="http://schemas.microsoft.com/office/powerpoint/2010/main" val="79392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et foto-paars">
    <p:bg>
      <p:bgPr>
        <a:solidFill>
          <a:srgbClr val="A2A1C3"/>
        </a:solidFill>
        <a:effectLst/>
      </p:bgPr>
    </p:bg>
    <p:spTree>
      <p:nvGrpSpPr>
        <p:cNvPr id="1" name=""/>
        <p:cNvGrpSpPr/>
        <p:nvPr/>
      </p:nvGrpSpPr>
      <p:grpSpPr>
        <a:xfrm>
          <a:off x="0" y="0"/>
          <a:ext cx="0" cy="0"/>
          <a:chOff x="0" y="0"/>
          <a:chExt cx="0" cy="0"/>
        </a:xfrm>
      </p:grpSpPr>
      <p:sp>
        <p:nvSpPr>
          <p:cNvPr id="6" name="Tijdelijke aanduiding voor afbeelding 10">
            <a:extLst>
              <a:ext uri="{FF2B5EF4-FFF2-40B4-BE49-F238E27FC236}">
                <a16:creationId xmlns:a16="http://schemas.microsoft.com/office/drawing/2014/main" id="{4453846E-31CD-43CB-974E-7AD51060BF3E}"/>
              </a:ext>
            </a:extLst>
          </p:cNvPr>
          <p:cNvSpPr>
            <a:spLocks noGrp="1"/>
          </p:cNvSpPr>
          <p:nvPr>
            <p:ph type="pic" sz="quarter" idx="11" hasCustomPrompt="1"/>
          </p:nvPr>
        </p:nvSpPr>
        <p:spPr>
          <a:xfrm flipH="1">
            <a:off x="5103935" y="-174896"/>
            <a:ext cx="7424823" cy="7388984"/>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908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pic>
        <p:nvPicPr>
          <p:cNvPr id="7" name="Afbeelding 6">
            <a:extLst>
              <a:ext uri="{FF2B5EF4-FFF2-40B4-BE49-F238E27FC236}">
                <a16:creationId xmlns:a16="http://schemas.microsoft.com/office/drawing/2014/main" id="{1CBDD9EE-9981-4C3B-91EE-437D36A1A0C1}"/>
              </a:ext>
            </a:extLst>
          </p:cNvPr>
          <p:cNvPicPr>
            <a:picLocks noChangeAspect="1"/>
          </p:cNvPicPr>
          <p:nvPr userDrawn="1"/>
        </p:nvPicPr>
        <p:blipFill>
          <a:blip r:embed="rId2"/>
          <a:stretch>
            <a:fillRect/>
          </a:stretch>
        </p:blipFill>
        <p:spPr>
          <a:xfrm>
            <a:off x="0" y="-66957"/>
            <a:ext cx="12192000" cy="6858000"/>
          </a:xfrm>
          <a:prstGeom prst="rect">
            <a:avLst/>
          </a:prstGeom>
        </p:spPr>
      </p:pic>
      <p:sp>
        <p:nvSpPr>
          <p:cNvPr id="8" name="Titel 1">
            <a:extLst>
              <a:ext uri="{FF2B5EF4-FFF2-40B4-BE49-F238E27FC236}">
                <a16:creationId xmlns:a16="http://schemas.microsoft.com/office/drawing/2014/main" id="{32D69677-5291-4B81-840D-15A52DE86BDE}"/>
              </a:ext>
            </a:extLst>
          </p:cNvPr>
          <p:cNvSpPr>
            <a:spLocks noGrp="1"/>
          </p:cNvSpPr>
          <p:nvPr>
            <p:ph type="ctrTitle" hasCustomPrompt="1"/>
          </p:nvPr>
        </p:nvSpPr>
        <p:spPr>
          <a:xfrm>
            <a:off x="692866" y="1489291"/>
            <a:ext cx="6230477" cy="1666734"/>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9" name="Ondertitel 2">
            <a:extLst>
              <a:ext uri="{FF2B5EF4-FFF2-40B4-BE49-F238E27FC236}">
                <a16:creationId xmlns:a16="http://schemas.microsoft.com/office/drawing/2014/main" id="{913B43E7-E549-4578-8FFD-9B301097D870}"/>
              </a:ext>
            </a:extLst>
          </p:cNvPr>
          <p:cNvSpPr>
            <a:spLocks noGrp="1"/>
          </p:cNvSpPr>
          <p:nvPr>
            <p:ph type="subTitle" idx="1" hasCustomPrompt="1"/>
          </p:nvPr>
        </p:nvSpPr>
        <p:spPr>
          <a:xfrm>
            <a:off x="1571295" y="3701975"/>
            <a:ext cx="5352047" cy="538680"/>
          </a:xfrm>
        </p:spPr>
        <p:txBody>
          <a:bodyPr>
            <a:normAutofit/>
          </a:bodyPr>
          <a:lstStyle>
            <a:lvl1pPr marL="216000" indent="-216000" algn="l">
              <a:buSzPct val="80000"/>
              <a:buFontTx/>
              <a:buBlip>
                <a:blip r:embed="rId3"/>
              </a:buBlip>
              <a:defRPr sz="2400" b="1">
                <a:solidFill>
                  <a:srgbClr val="231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11011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529029"/>
            <a:ext cx="7180964" cy="671121"/>
          </a:xfrm>
        </p:spPr>
        <p:txBody>
          <a:bodyPr anchor="t" anchorCtr="0">
            <a:normAutofit/>
          </a:bodyPr>
          <a:lstStyle>
            <a:lvl1pPr algn="l">
              <a:lnSpc>
                <a:spcPts val="5000"/>
              </a:lnSpc>
              <a:defRPr sz="3200" b="1" cap="all" baseline="0">
                <a:solidFill>
                  <a:srgbClr val="2A2A86"/>
                </a:solidFill>
                <a:latin typeface="+mn-lt"/>
              </a:defRPr>
            </a:lvl1pPr>
          </a:lstStyle>
          <a:p>
            <a:r>
              <a:rPr lang="nl-NL" dirty="0"/>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1432822"/>
            <a:ext cx="5486918" cy="557903"/>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1520829"/>
            <a:ext cx="206729" cy="211112"/>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317533" y="2311404"/>
            <a:ext cx="8178891" cy="3890736"/>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een stuk (body)tekst.</a:t>
            </a:r>
          </a:p>
          <a:p>
            <a:pPr lvl="0"/>
            <a:endParaRPr lang="nl-NL" dirty="0"/>
          </a:p>
          <a:p>
            <a:pPr lvl="0"/>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3835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klein object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
        <p:nvSpPr>
          <p:cNvPr id="3" name="Tijdelijke aanduiding voor inhoud 2">
            <a:extLst>
              <a:ext uri="{FF2B5EF4-FFF2-40B4-BE49-F238E27FC236}">
                <a16:creationId xmlns:a16="http://schemas.microsoft.com/office/drawing/2014/main" id="{AF6B7590-36A5-1D61-6EA3-29E58A8A7230}"/>
              </a:ext>
            </a:extLst>
          </p:cNvPr>
          <p:cNvSpPr>
            <a:spLocks noGrp="1"/>
          </p:cNvSpPr>
          <p:nvPr>
            <p:ph sz="quarter" idx="10"/>
          </p:nvPr>
        </p:nvSpPr>
        <p:spPr>
          <a:xfrm>
            <a:off x="3094038" y="2032000"/>
            <a:ext cx="5439600" cy="3142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Afbeelding 3">
            <a:extLst>
              <a:ext uri="{FF2B5EF4-FFF2-40B4-BE49-F238E27FC236}">
                <a16:creationId xmlns:a16="http://schemas.microsoft.com/office/drawing/2014/main" id="{3CD6C0CA-EC00-83BD-1948-D2FFAF949502}"/>
              </a:ext>
            </a:extLst>
          </p:cNvPr>
          <p:cNvPicPr>
            <a:picLocks noChangeAspect="1"/>
          </p:cNvPicPr>
          <p:nvPr userDrawn="1"/>
        </p:nvPicPr>
        <p:blipFill>
          <a:blip r:embed="rId4"/>
          <a:srcRect/>
          <a:stretch/>
        </p:blipFill>
        <p:spPr>
          <a:xfrm rot="5400000">
            <a:off x="10717200" y="1918800"/>
            <a:ext cx="2035474" cy="2035474"/>
          </a:xfrm>
          <a:prstGeom prst="rect">
            <a:avLst/>
          </a:prstGeom>
        </p:spPr>
      </p:pic>
      <p:pic>
        <p:nvPicPr>
          <p:cNvPr id="5" name="Afbeelding 4">
            <a:extLst>
              <a:ext uri="{FF2B5EF4-FFF2-40B4-BE49-F238E27FC236}">
                <a16:creationId xmlns:a16="http://schemas.microsoft.com/office/drawing/2014/main" id="{A50061AD-E39D-E081-8FC9-F7B20D84B9B8}"/>
              </a:ext>
            </a:extLst>
          </p:cNvPr>
          <p:cNvPicPr>
            <a:picLocks noChangeAspect="1"/>
          </p:cNvPicPr>
          <p:nvPr userDrawn="1"/>
        </p:nvPicPr>
        <p:blipFill>
          <a:blip r:embed="rId5"/>
          <a:stretch>
            <a:fillRect/>
          </a:stretch>
        </p:blipFill>
        <p:spPr>
          <a:xfrm rot="16200000">
            <a:off x="0" y="5382000"/>
            <a:ext cx="2230951" cy="2230951"/>
          </a:xfrm>
          <a:prstGeom prst="rect">
            <a:avLst/>
          </a:prstGeom>
        </p:spPr>
      </p:pic>
    </p:spTree>
    <p:extLst>
      <p:ext uri="{BB962C8B-B14F-4D97-AF65-F5344CB8AC3E}">
        <p14:creationId xmlns:p14="http://schemas.microsoft.com/office/powerpoint/2010/main" val="736074704"/>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klein object 2">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
        <p:nvSpPr>
          <p:cNvPr id="3" name="Tijdelijke aanduiding voor inhoud 2">
            <a:extLst>
              <a:ext uri="{FF2B5EF4-FFF2-40B4-BE49-F238E27FC236}">
                <a16:creationId xmlns:a16="http://schemas.microsoft.com/office/drawing/2014/main" id="{AF6B7590-36A5-1D61-6EA3-29E58A8A7230}"/>
              </a:ext>
            </a:extLst>
          </p:cNvPr>
          <p:cNvSpPr>
            <a:spLocks noGrp="1"/>
          </p:cNvSpPr>
          <p:nvPr>
            <p:ph sz="quarter" idx="10"/>
          </p:nvPr>
        </p:nvSpPr>
        <p:spPr>
          <a:xfrm>
            <a:off x="3094038" y="2032000"/>
            <a:ext cx="5439600" cy="3142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a:extLst>
              <a:ext uri="{FF2B5EF4-FFF2-40B4-BE49-F238E27FC236}">
                <a16:creationId xmlns:a16="http://schemas.microsoft.com/office/drawing/2014/main" id="{A50061AD-E39D-E081-8FC9-F7B20D84B9B8}"/>
              </a:ext>
            </a:extLst>
          </p:cNvPr>
          <p:cNvPicPr>
            <a:picLocks noChangeAspect="1"/>
          </p:cNvPicPr>
          <p:nvPr userDrawn="1"/>
        </p:nvPicPr>
        <p:blipFill>
          <a:blip r:embed="rId4"/>
          <a:stretch>
            <a:fillRect/>
          </a:stretch>
        </p:blipFill>
        <p:spPr>
          <a:xfrm rot="16200000">
            <a:off x="9961049" y="0"/>
            <a:ext cx="2230951" cy="2230951"/>
          </a:xfrm>
          <a:prstGeom prst="rect">
            <a:avLst/>
          </a:prstGeom>
        </p:spPr>
      </p:pic>
    </p:spTree>
    <p:extLst>
      <p:ext uri="{BB962C8B-B14F-4D97-AF65-F5344CB8AC3E}">
        <p14:creationId xmlns:p14="http://schemas.microsoft.com/office/powerpoint/2010/main" val="1252939978"/>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57D68B-0ADC-4B47-BE28-7C7819D365B2}"/>
              </a:ext>
            </a:extLst>
          </p:cNvPr>
          <p:cNvSpPr>
            <a:spLocks noGrp="1"/>
          </p:cNvSpPr>
          <p:nvPr>
            <p:ph type="title"/>
          </p:nvPr>
        </p:nvSpPr>
        <p:spPr>
          <a:xfrm>
            <a:off x="838200" y="365126"/>
            <a:ext cx="10515600" cy="635000"/>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609FF51-9707-0E48-97E4-5F9D69EAC1D6}"/>
              </a:ext>
            </a:extLst>
          </p:cNvPr>
          <p:cNvSpPr>
            <a:spLocks noGrp="1"/>
          </p:cNvSpPr>
          <p:nvPr>
            <p:ph type="body" idx="1"/>
          </p:nvPr>
        </p:nvSpPr>
        <p:spPr>
          <a:xfrm>
            <a:off x="1524000" y="1438275"/>
            <a:ext cx="9829799" cy="473868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5286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63" r:id="rId5"/>
    <p:sldLayoutId id="2147483674" r:id="rId6"/>
    <p:sldLayoutId id="2147483671" r:id="rId7"/>
    <p:sldLayoutId id="2147483677" r:id="rId8"/>
    <p:sldLayoutId id="2147483678" r:id="rId9"/>
    <p:sldLayoutId id="2147483679" r:id="rId10"/>
    <p:sldLayoutId id="2147483680" r:id="rId11"/>
    <p:sldLayoutId id="2147483681" r:id="rId12"/>
    <p:sldLayoutId id="2147483682" r:id="rId13"/>
    <p:sldLayoutId id="2147483664" r:id="rId14"/>
    <p:sldLayoutId id="2147483672" r:id="rId15"/>
    <p:sldLayoutId id="2147483667" r:id="rId16"/>
    <p:sldLayoutId id="2147483666" r:id="rId17"/>
    <p:sldLayoutId id="2147483676" r:id="rId18"/>
  </p:sldLayoutIdLst>
  <p:txStyles>
    <p:titleStyle>
      <a:lvl1pPr algn="l" defTabSz="914400" rtl="0" eaLnBrk="1" latinLnBrk="0" hangingPunct="1">
        <a:lnSpc>
          <a:spcPct val="90000"/>
        </a:lnSpc>
        <a:spcBef>
          <a:spcPct val="0"/>
        </a:spcBef>
        <a:buNone/>
        <a:defRPr sz="3200" b="1" kern="1200">
          <a:solidFill>
            <a:srgbClr val="F02837"/>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F02837"/>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4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8.xml"/><Relationship Id="rId7" Type="http://schemas.openxmlformats.org/officeDocument/2006/relationships/diagramData" Target="../diagrams/data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5.png"/><Relationship Id="rId11" Type="http://schemas.microsoft.com/office/2007/relationships/diagramDrawing" Target="../diagrams/drawing1.xml"/><Relationship Id="rId5" Type="http://schemas.microsoft.com/office/2018/10/relationships/comments" Target="../comments/modernComment_114_A5A3F748.xml"/><Relationship Id="rId10" Type="http://schemas.openxmlformats.org/officeDocument/2006/relationships/diagramColors" Target="../diagrams/colors1.xml"/><Relationship Id="rId4" Type="http://schemas.openxmlformats.org/officeDocument/2006/relationships/notesSlide" Target="../notesSlides/notesSlide1.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x1UBEQVcnQE?feature=oembed"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audio" Target="../media/media5.m4a"/><Relationship Id="rId13" Type="http://schemas.microsoft.com/office/2007/relationships/media" Target="../media/media8.m4a"/><Relationship Id="rId18" Type="http://schemas.openxmlformats.org/officeDocument/2006/relationships/notesSlide" Target="../notesSlides/notesSlide3.xml"/><Relationship Id="rId26" Type="http://schemas.openxmlformats.org/officeDocument/2006/relationships/image" Target="../media/image23.png"/><Relationship Id="rId3" Type="http://schemas.microsoft.com/office/2007/relationships/media" Target="../media/media3.m4a"/><Relationship Id="rId21" Type="http://schemas.openxmlformats.org/officeDocument/2006/relationships/image" Target="../media/image18.png"/><Relationship Id="rId7" Type="http://schemas.microsoft.com/office/2007/relationships/media" Target="../media/media5.m4a"/><Relationship Id="rId12" Type="http://schemas.openxmlformats.org/officeDocument/2006/relationships/audio" Target="../media/media7.m4a"/><Relationship Id="rId17" Type="http://schemas.openxmlformats.org/officeDocument/2006/relationships/slideLayout" Target="../slideLayouts/slideLayout10.xml"/><Relationship Id="rId25" Type="http://schemas.openxmlformats.org/officeDocument/2006/relationships/image" Target="../media/image22.png"/><Relationship Id="rId2" Type="http://schemas.openxmlformats.org/officeDocument/2006/relationships/audio" Target="../media/media2.m4a"/><Relationship Id="rId16" Type="http://schemas.openxmlformats.org/officeDocument/2006/relationships/audio" Target="../media/media9.m4a"/><Relationship Id="rId20" Type="http://schemas.openxmlformats.org/officeDocument/2006/relationships/image" Target="../media/image15.png"/><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4a"/><Relationship Id="rId24" Type="http://schemas.openxmlformats.org/officeDocument/2006/relationships/image" Target="../media/image21.png"/><Relationship Id="rId5" Type="http://schemas.microsoft.com/office/2007/relationships/media" Target="../media/media4.m4a"/><Relationship Id="rId15" Type="http://schemas.microsoft.com/office/2007/relationships/media" Target="../media/media9.m4a"/><Relationship Id="rId23" Type="http://schemas.openxmlformats.org/officeDocument/2006/relationships/image" Target="../media/image20.png"/><Relationship Id="rId10" Type="http://schemas.openxmlformats.org/officeDocument/2006/relationships/audio" Target="../media/media6.m4a"/><Relationship Id="rId19" Type="http://schemas.microsoft.com/office/2018/10/relationships/comments" Target="../comments/modernComment_10A_6C6B69D1.xml"/><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audio" Target="../media/media8.m4a"/><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png"/><Relationship Id="rId3" Type="http://schemas.openxmlformats.org/officeDocument/2006/relationships/slideLayout" Target="../slideLayouts/slideLayout10.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11" Type="http://schemas.openxmlformats.org/officeDocument/2006/relationships/image" Target="../media/image18.png"/><Relationship Id="rId5" Type="http://schemas.microsoft.com/office/2018/10/relationships/comments" Target="../comments/modernComment_10B_19D9EFB7.xml"/><Relationship Id="rId10" Type="http://schemas.openxmlformats.org/officeDocument/2006/relationships/image" Target="../media/image23.png"/><Relationship Id="rId4" Type="http://schemas.openxmlformats.org/officeDocument/2006/relationships/notesSlide" Target="../notesSlides/notesSlide4.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8.xml"/><Relationship Id="rId7" Type="http://schemas.openxmlformats.org/officeDocument/2006/relationships/diagramLayout" Target="../diagrams/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Data" Target="../diagrams/data2.xml"/><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6E4A-6EA9-EDCE-DA24-D3DFD04AB062}"/>
              </a:ext>
            </a:extLst>
          </p:cNvPr>
          <p:cNvSpPr>
            <a:spLocks noGrp="1"/>
          </p:cNvSpPr>
          <p:nvPr>
            <p:ph type="ctrTitle"/>
          </p:nvPr>
        </p:nvSpPr>
        <p:spPr/>
        <p:txBody>
          <a:bodyPr/>
          <a:lstStyle/>
          <a:p>
            <a:r>
              <a:rPr lang="nl-NL" dirty="0"/>
              <a:t>Leary en de drama- </a:t>
            </a:r>
            <a:br>
              <a:rPr lang="nl-NL" dirty="0"/>
            </a:br>
            <a:r>
              <a:rPr lang="nl-NL" dirty="0"/>
              <a:t>en winnaarsdriehoek</a:t>
            </a:r>
          </a:p>
        </p:txBody>
      </p:sp>
      <p:sp>
        <p:nvSpPr>
          <p:cNvPr id="3" name="Ondertitel 2">
            <a:extLst>
              <a:ext uri="{FF2B5EF4-FFF2-40B4-BE49-F238E27FC236}">
                <a16:creationId xmlns:a16="http://schemas.microsoft.com/office/drawing/2014/main" id="{D981294F-E5C6-3C88-6903-DE7088C70E1B}"/>
              </a:ext>
            </a:extLst>
          </p:cNvPr>
          <p:cNvSpPr>
            <a:spLocks noGrp="1"/>
          </p:cNvSpPr>
          <p:nvPr>
            <p:ph type="subTitle" idx="1"/>
          </p:nvPr>
        </p:nvSpPr>
        <p:spPr/>
        <p:txBody>
          <a:bodyPr>
            <a:noAutofit/>
          </a:bodyPr>
          <a:lstStyle/>
          <a:p>
            <a:r>
              <a:rPr lang="nl-NL" dirty="0"/>
              <a:t>Belangrijke modellen die ons kunnen helpen</a:t>
            </a:r>
            <a:br>
              <a:rPr lang="nl-NL" dirty="0"/>
            </a:br>
            <a:r>
              <a:rPr lang="nl-NL" dirty="0"/>
              <a:t>om onze interacties met studenten beter </a:t>
            </a:r>
            <a:br>
              <a:rPr lang="nl-NL" dirty="0"/>
            </a:br>
            <a:r>
              <a:rPr lang="nl-NL" dirty="0"/>
              <a:t>te kunnen begrijpen en te sturen.</a:t>
            </a:r>
          </a:p>
        </p:txBody>
      </p:sp>
    </p:spTree>
    <p:extLst>
      <p:ext uri="{BB962C8B-B14F-4D97-AF65-F5344CB8AC3E}">
        <p14:creationId xmlns:p14="http://schemas.microsoft.com/office/powerpoint/2010/main" val="107482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5948FC2-C46F-825D-FD7F-24A49CE715EC}"/>
              </a:ext>
            </a:extLst>
          </p:cNvPr>
          <p:cNvSpPr>
            <a:spLocks noGrp="1"/>
          </p:cNvSpPr>
          <p:nvPr>
            <p:ph type="ctrTitle"/>
          </p:nvPr>
        </p:nvSpPr>
        <p:spPr/>
        <p:txBody>
          <a:bodyPr/>
          <a:lstStyle/>
          <a:p>
            <a:r>
              <a:rPr lang="nl-NL" dirty="0"/>
              <a:t>specialisatie werkplekbegeleiders</a:t>
            </a:r>
          </a:p>
        </p:txBody>
      </p:sp>
      <p:pic>
        <p:nvPicPr>
          <p:cNvPr id="6" name="intro">
            <a:hlinkClick r:id="" action="ppaction://media"/>
            <a:extLst>
              <a:ext uri="{FF2B5EF4-FFF2-40B4-BE49-F238E27FC236}">
                <a16:creationId xmlns:a16="http://schemas.microsoft.com/office/drawing/2014/main" id="{CD5D35DC-E9B7-2338-3ACD-169DF45EB3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73477" y="4768400"/>
            <a:ext cx="406400" cy="406400"/>
          </a:xfrm>
          <a:prstGeom prst="rect">
            <a:avLst/>
          </a:prstGeom>
        </p:spPr>
      </p:pic>
      <p:graphicFrame>
        <p:nvGraphicFramePr>
          <p:cNvPr id="13" name="Tijdelijke aanduiding voor inhoud 9">
            <a:extLst>
              <a:ext uri="{FF2B5EF4-FFF2-40B4-BE49-F238E27FC236}">
                <a16:creationId xmlns:a16="http://schemas.microsoft.com/office/drawing/2014/main" id="{87457E08-B59D-D902-F8F5-5CF15F5675E6}"/>
              </a:ext>
            </a:extLst>
          </p:cNvPr>
          <p:cNvGraphicFramePr>
            <a:graphicFrameLocks/>
          </p:cNvGraphicFramePr>
          <p:nvPr>
            <p:extLst>
              <p:ext uri="{D42A27DB-BD31-4B8C-83A1-F6EECF244321}">
                <p14:modId xmlns:p14="http://schemas.microsoft.com/office/powerpoint/2010/main" val="4191369739"/>
              </p:ext>
            </p:extLst>
          </p:nvPr>
        </p:nvGraphicFramePr>
        <p:xfrm>
          <a:off x="3094038" y="2032000"/>
          <a:ext cx="5440362" cy="3143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8986312"/>
      </p:ext>
    </p:extLst>
  </p:cSld>
  <p:clrMapOvr>
    <a:masterClrMapping/>
  </p:clrMapOvr>
  <mc:AlternateContent xmlns:mc="http://schemas.openxmlformats.org/markup-compatibility/2006" xmlns:p14="http://schemas.microsoft.com/office/powerpoint/2010/main">
    <mc:Choice Requires="p14">
      <p:transition spd="slow" p14:dur="2000" advTm="10788"/>
    </mc:Choice>
    <mc:Fallback xmlns="">
      <p:transition spd="slow" advTm="10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6950BFC3-D8DA-4A85-94F7-54DA5524770B}">
      <p188:commentRel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E66F3-6747-1754-122A-FA96CF719BC8}"/>
            </a:ext>
          </a:extLst>
        </p:cNvPr>
        <p:cNvGrpSpPr/>
        <p:nvPr/>
      </p:nvGrpSpPr>
      <p:grpSpPr>
        <a:xfrm>
          <a:off x="0" y="0"/>
          <a:ext cx="0" cy="0"/>
          <a:chOff x="0" y="0"/>
          <a:chExt cx="0" cy="0"/>
        </a:xfrm>
      </p:grpSpPr>
      <p:pic>
        <p:nvPicPr>
          <p:cNvPr id="12" name="Onlinemedia 9" title="171213 shl roos van leary 1080p">
            <a:hlinkClick r:id="" action="ppaction://media"/>
            <a:extLst>
              <a:ext uri="{FF2B5EF4-FFF2-40B4-BE49-F238E27FC236}">
                <a16:creationId xmlns:a16="http://schemas.microsoft.com/office/drawing/2014/main" id="{29421F5F-A536-92A5-861B-282C966F01EA}"/>
              </a:ext>
            </a:extLst>
          </p:cNvPr>
          <p:cNvPicPr>
            <a:picLocks noRot="1" noChangeAspect="1"/>
          </p:cNvPicPr>
          <p:nvPr>
            <a:videoFile r:link="rId1"/>
          </p:nvPr>
        </p:nvPicPr>
        <p:blipFill>
          <a:blip r:embed="rId4"/>
          <a:srcRect t="2347" b="2246"/>
          <a:stretch>
            <a:fillRect/>
          </a:stretch>
        </p:blipFill>
        <p:spPr>
          <a:xfrm>
            <a:off x="630385" y="2314800"/>
            <a:ext cx="4873064" cy="2626821"/>
          </a:xfrm>
          <a:prstGeom prst="rect">
            <a:avLst/>
          </a:prstGeom>
        </p:spPr>
      </p:pic>
      <p:sp>
        <p:nvSpPr>
          <p:cNvPr id="5" name="Titel 4">
            <a:extLst>
              <a:ext uri="{FF2B5EF4-FFF2-40B4-BE49-F238E27FC236}">
                <a16:creationId xmlns:a16="http://schemas.microsoft.com/office/drawing/2014/main" id="{A1544A6E-F2C1-DF69-C809-C5663F950804}"/>
              </a:ext>
            </a:extLst>
          </p:cNvPr>
          <p:cNvSpPr>
            <a:spLocks noGrp="1"/>
          </p:cNvSpPr>
          <p:nvPr>
            <p:ph type="ctrTitle"/>
          </p:nvPr>
        </p:nvSpPr>
        <p:spPr/>
        <p:txBody>
          <a:bodyPr/>
          <a:lstStyle/>
          <a:p>
            <a:r>
              <a:rPr lang="nl-NL" dirty="0"/>
              <a:t>Interactiecirkel (Roos van Leary)</a:t>
            </a:r>
          </a:p>
        </p:txBody>
      </p:sp>
      <p:pic>
        <p:nvPicPr>
          <p:cNvPr id="8" name="Roos van Leary" descr="Afbeelding met tekst, cirkel, schermopname, Graphics&#10;&#10;Door AI gegenereerde inhoud is mogelijk onjuist.">
            <a:extLst>
              <a:ext uri="{FF2B5EF4-FFF2-40B4-BE49-F238E27FC236}">
                <a16:creationId xmlns:a16="http://schemas.microsoft.com/office/drawing/2014/main" id="{7C7927AD-E648-194E-879F-9CE70C074184}"/>
              </a:ext>
            </a:extLst>
          </p:cNvPr>
          <p:cNvPicPr>
            <a:picLocks noGrp="1" noRot="1" noChangeAspect="1" noMove="1" noResize="1" noEditPoints="1" noAdjustHandles="1" noChangeArrowheads="1" noChangeShapeType="1" noCrop="1"/>
          </p:cNvPicPr>
          <p:nvPr/>
        </p:nvPicPr>
        <p:blipFill>
          <a:blip r:embed="rId5"/>
          <a:stretch>
            <a:fillRect/>
          </a:stretch>
        </p:blipFill>
        <p:spPr>
          <a:xfrm>
            <a:off x="4788000" y="1054800"/>
            <a:ext cx="7048800" cy="5367323"/>
          </a:xfrm>
          <a:prstGeom prst="rect">
            <a:avLst/>
          </a:prstGeom>
        </p:spPr>
      </p:pic>
    </p:spTree>
    <p:extLst>
      <p:ext uri="{BB962C8B-B14F-4D97-AF65-F5344CB8AC3E}">
        <p14:creationId xmlns:p14="http://schemas.microsoft.com/office/powerpoint/2010/main" val="25622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winnaarsdriehoek spraak">
            <a:hlinkClick r:id="" action="ppaction://media"/>
            <a:extLst>
              <a:ext uri="{FF2B5EF4-FFF2-40B4-BE49-F238E27FC236}">
                <a16:creationId xmlns:a16="http://schemas.microsoft.com/office/drawing/2014/main" id="{9CF02158-CE2A-9C7F-02CD-C28E5E2CE34C}"/>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7344362" y="3187032"/>
            <a:ext cx="406400" cy="406400"/>
          </a:xfrm>
          <a:prstGeom prst="rect">
            <a:avLst/>
          </a:prstGeom>
        </p:spPr>
      </p:pic>
      <p:pic>
        <p:nvPicPr>
          <p:cNvPr id="16" name="behulpzaam spraak">
            <a:hlinkClick r:id="" action="ppaction://media"/>
            <a:extLst>
              <a:ext uri="{FF2B5EF4-FFF2-40B4-BE49-F238E27FC236}">
                <a16:creationId xmlns:a16="http://schemas.microsoft.com/office/drawing/2014/main" id="{0CBBDC2D-725F-AC50-131F-5013686F4906}"/>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1525600" y="4558404"/>
            <a:ext cx="406400" cy="406400"/>
          </a:xfrm>
          <a:prstGeom prst="rect">
            <a:avLst/>
          </a:prstGeom>
        </p:spPr>
      </p:pic>
      <p:pic>
        <p:nvPicPr>
          <p:cNvPr id="12" name="assertief spraak">
            <a:hlinkClick r:id="" action="ppaction://media"/>
            <a:extLst>
              <a:ext uri="{FF2B5EF4-FFF2-40B4-BE49-F238E27FC236}">
                <a16:creationId xmlns:a16="http://schemas.microsoft.com/office/drawing/2014/main" id="{44502127-3184-E2FC-3197-0ADB34377963}"/>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5581656" y="4725927"/>
            <a:ext cx="406400" cy="406400"/>
          </a:xfrm>
          <a:prstGeom prst="rect">
            <a:avLst/>
          </a:prstGeom>
        </p:spPr>
      </p:pic>
      <p:pic>
        <p:nvPicPr>
          <p:cNvPr id="10" name="kwetsbaar spraak">
            <a:hlinkClick r:id="" action="ppaction://media"/>
            <a:extLst>
              <a:ext uri="{FF2B5EF4-FFF2-40B4-BE49-F238E27FC236}">
                <a16:creationId xmlns:a16="http://schemas.microsoft.com/office/drawing/2014/main" id="{27921FCA-6098-1DCC-3380-D382FF186D3E}"/>
              </a:ext>
            </a:extLst>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9633599" y="994863"/>
            <a:ext cx="406400" cy="406400"/>
          </a:xfrm>
          <a:prstGeom prst="rect">
            <a:avLst/>
          </a:prstGeom>
        </p:spPr>
      </p:pic>
      <p:grpSp>
        <p:nvGrpSpPr>
          <p:cNvPr id="40" name="WINNAARS">
            <a:extLst>
              <a:ext uri="{FF2B5EF4-FFF2-40B4-BE49-F238E27FC236}">
                <a16:creationId xmlns:a16="http://schemas.microsoft.com/office/drawing/2014/main" id="{7292CF26-6BBB-CA4C-16E0-D9D08BF3E063}"/>
              </a:ext>
            </a:extLst>
          </p:cNvPr>
          <p:cNvGrpSpPr/>
          <p:nvPr/>
        </p:nvGrpSpPr>
        <p:grpSpPr>
          <a:xfrm>
            <a:off x="5968800" y="403200"/>
            <a:ext cx="5539738" cy="5822255"/>
            <a:chOff x="5968800" y="403200"/>
            <a:chExt cx="5539738" cy="5822255"/>
          </a:xfrm>
        </p:grpSpPr>
        <p:sp>
          <p:nvSpPr>
            <p:cNvPr id="26" name="Winaarsdriehoek">
              <a:extLst>
                <a:ext uri="{FF2B5EF4-FFF2-40B4-BE49-F238E27FC236}">
                  <a16:creationId xmlns:a16="http://schemas.microsoft.com/office/drawing/2014/main" id="{81A80144-F07B-887A-B33D-AA56046ACA6D}"/>
                </a:ext>
              </a:extLst>
            </p:cNvPr>
            <p:cNvSpPr/>
            <p:nvPr/>
          </p:nvSpPr>
          <p:spPr>
            <a:xfrm>
              <a:off x="7128000" y="1900800"/>
              <a:ext cx="3441600" cy="3146400"/>
            </a:xfrm>
            <a:prstGeom prst="triangl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Behulpzaam afb" descr="Afbeelding met clipart, illustratie&#10;&#10;Door AI gegenereerde inhoud is mogelijk onjuist.">
              <a:extLst>
                <a:ext uri="{FF2B5EF4-FFF2-40B4-BE49-F238E27FC236}">
                  <a16:creationId xmlns:a16="http://schemas.microsoft.com/office/drawing/2014/main" id="{2F5A86E6-2B6A-9151-DCA9-859C4C616D30}"/>
                </a:ext>
              </a:extLst>
            </p:cNvPr>
            <p:cNvPicPr>
              <a:picLocks noChangeAspect="1"/>
            </p:cNvPicPr>
            <p:nvPr/>
          </p:nvPicPr>
          <p:blipFill>
            <a:blip r:embed="rId21"/>
            <a:stretch>
              <a:fillRect/>
            </a:stretch>
          </p:blipFill>
          <p:spPr>
            <a:xfrm>
              <a:off x="9434938" y="4111462"/>
              <a:ext cx="2073600" cy="1869590"/>
            </a:xfrm>
            <a:prstGeom prst="rect">
              <a:avLst/>
            </a:prstGeom>
          </p:spPr>
        </p:pic>
        <p:sp>
          <p:nvSpPr>
            <p:cNvPr id="38" name="Behulpzaam tekst">
              <a:extLst>
                <a:ext uri="{FF2B5EF4-FFF2-40B4-BE49-F238E27FC236}">
                  <a16:creationId xmlns:a16="http://schemas.microsoft.com/office/drawing/2014/main" id="{C4C4423E-6E04-2A21-6693-B90E85D2A5F0}"/>
                </a:ext>
              </a:extLst>
            </p:cNvPr>
            <p:cNvSpPr txBox="1"/>
            <p:nvPr/>
          </p:nvSpPr>
          <p:spPr>
            <a:xfrm>
              <a:off x="9887857" y="5191277"/>
              <a:ext cx="1320347" cy="733534"/>
            </a:xfrm>
            <a:prstGeom prst="rect">
              <a:avLst/>
            </a:prstGeom>
            <a:noFill/>
          </p:spPr>
          <p:txBody>
            <a:bodyPr wrap="square" lIns="46800" rIns="46800" rtlCol="0" anchor="b" anchorCtr="0">
              <a:spAutoFit/>
            </a:bodyPr>
            <a:lstStyle/>
            <a:p>
              <a:pPr>
                <a:lnSpc>
                  <a:spcPts val="2200"/>
                </a:lnSpc>
              </a:pPr>
              <a:r>
                <a:rPr lang="nl-NL" b="1" dirty="0"/>
                <a:t>Behulpzaam</a:t>
              </a:r>
            </a:p>
            <a:p>
              <a:pPr>
                <a:lnSpc>
                  <a:spcPts val="1400"/>
                </a:lnSpc>
              </a:pPr>
              <a:r>
                <a:rPr lang="nl-NL" sz="1200" dirty="0"/>
                <a:t>Doet niet meer</a:t>
              </a:r>
            </a:p>
            <a:p>
              <a:pPr>
                <a:lnSpc>
                  <a:spcPts val="1400"/>
                </a:lnSpc>
              </a:pPr>
              <a:r>
                <a:rPr lang="nl-NL" sz="1200" dirty="0"/>
                <a:t>dan afgesproken</a:t>
              </a:r>
            </a:p>
          </p:txBody>
        </p:sp>
        <p:pic>
          <p:nvPicPr>
            <p:cNvPr id="30" name="Assertief afb" descr="Afbeelding met tekening, schets, clipart, illustratie&#10;&#10;Door AI gegenereerde inhoud is mogelijk onjuist.">
              <a:extLst>
                <a:ext uri="{FF2B5EF4-FFF2-40B4-BE49-F238E27FC236}">
                  <a16:creationId xmlns:a16="http://schemas.microsoft.com/office/drawing/2014/main" id="{836A5D6C-E4CE-0FD5-0532-555A63592905}"/>
                </a:ext>
              </a:extLst>
            </p:cNvPr>
            <p:cNvPicPr>
              <a:picLocks noChangeAspect="1"/>
            </p:cNvPicPr>
            <p:nvPr/>
          </p:nvPicPr>
          <p:blipFill>
            <a:blip r:embed="rId22"/>
            <a:stretch>
              <a:fillRect/>
            </a:stretch>
          </p:blipFill>
          <p:spPr>
            <a:xfrm>
              <a:off x="5968800" y="4046400"/>
              <a:ext cx="1515600" cy="2179055"/>
            </a:xfrm>
            <a:prstGeom prst="rect">
              <a:avLst/>
            </a:prstGeom>
          </p:spPr>
        </p:pic>
        <p:sp>
          <p:nvSpPr>
            <p:cNvPr id="37" name="Assertief tekst">
              <a:extLst>
                <a:ext uri="{FF2B5EF4-FFF2-40B4-BE49-F238E27FC236}">
                  <a16:creationId xmlns:a16="http://schemas.microsoft.com/office/drawing/2014/main" id="{E4964E85-A3B7-EEC7-9D4D-F4D961412FCB}"/>
                </a:ext>
              </a:extLst>
            </p:cNvPr>
            <p:cNvSpPr txBox="1"/>
            <p:nvPr/>
          </p:nvSpPr>
          <p:spPr>
            <a:xfrm>
              <a:off x="6048829" y="5314889"/>
              <a:ext cx="1438728" cy="838306"/>
            </a:xfrm>
            <a:prstGeom prst="rect">
              <a:avLst/>
            </a:prstGeom>
            <a:noFill/>
          </p:spPr>
          <p:txBody>
            <a:bodyPr wrap="square" lIns="46800" rIns="0" rtlCol="0" anchor="b" anchorCtr="0">
              <a:spAutoFit/>
            </a:bodyPr>
            <a:lstStyle/>
            <a:p>
              <a:pPr>
                <a:lnSpc>
                  <a:spcPts val="2200"/>
                </a:lnSpc>
              </a:pPr>
              <a:r>
                <a:rPr lang="nl-NL" b="1" dirty="0"/>
                <a:t>Assertief</a:t>
              </a:r>
            </a:p>
            <a:p>
              <a:pPr>
                <a:lnSpc>
                  <a:spcPts val="1200"/>
                </a:lnSpc>
              </a:pPr>
              <a:r>
                <a:rPr lang="nl-NL" sz="1200" dirty="0"/>
                <a:t>Aandacht voor eigen</a:t>
              </a:r>
              <a:br>
                <a:rPr lang="nl-NL" sz="1200" dirty="0"/>
              </a:br>
              <a:r>
                <a:rPr lang="nl-NL" sz="1200" dirty="0"/>
                <a:t>en andermans</a:t>
              </a:r>
              <a:br>
                <a:rPr lang="nl-NL" sz="1200" dirty="0"/>
              </a:br>
              <a:r>
                <a:rPr lang="nl-NL" sz="1200" dirty="0"/>
                <a:t>belangen</a:t>
              </a:r>
            </a:p>
          </p:txBody>
        </p:sp>
        <p:pic>
          <p:nvPicPr>
            <p:cNvPr id="28" name="Kwetsbaar afb" descr="Afbeelding met symbool, tekening, tekenfilm&#10;&#10;Door AI gegenereerde inhoud is mogelijk onjuist.">
              <a:extLst>
                <a:ext uri="{FF2B5EF4-FFF2-40B4-BE49-F238E27FC236}">
                  <a16:creationId xmlns:a16="http://schemas.microsoft.com/office/drawing/2014/main" id="{BD5E0CFD-542E-7DD5-BA18-66162B7C7CDD}"/>
                </a:ext>
              </a:extLst>
            </p:cNvPr>
            <p:cNvPicPr>
              <a:picLocks noChangeAspect="1"/>
            </p:cNvPicPr>
            <p:nvPr/>
          </p:nvPicPr>
          <p:blipFill>
            <a:blip r:embed="rId23"/>
            <a:stretch>
              <a:fillRect/>
            </a:stretch>
          </p:blipFill>
          <p:spPr>
            <a:xfrm>
              <a:off x="8200800" y="403200"/>
              <a:ext cx="1375200" cy="1928931"/>
            </a:xfrm>
            <a:prstGeom prst="rect">
              <a:avLst/>
            </a:prstGeom>
          </p:spPr>
        </p:pic>
        <p:sp>
          <p:nvSpPr>
            <p:cNvPr id="36" name="Kwetsbaar tekst">
              <a:extLst>
                <a:ext uri="{FF2B5EF4-FFF2-40B4-BE49-F238E27FC236}">
                  <a16:creationId xmlns:a16="http://schemas.microsoft.com/office/drawing/2014/main" id="{B8D62651-77B4-E85A-BBC4-DCE99494C4FD}"/>
                </a:ext>
              </a:extLst>
            </p:cNvPr>
            <p:cNvSpPr txBox="1"/>
            <p:nvPr/>
          </p:nvSpPr>
          <p:spPr>
            <a:xfrm>
              <a:off x="8206242" y="1553326"/>
              <a:ext cx="1326921" cy="772006"/>
            </a:xfrm>
            <a:prstGeom prst="rect">
              <a:avLst/>
            </a:prstGeom>
            <a:noFill/>
          </p:spPr>
          <p:txBody>
            <a:bodyPr wrap="square" lIns="46800" rIns="46800" rtlCol="0" anchor="b" anchorCtr="0">
              <a:spAutoFit/>
            </a:bodyPr>
            <a:lstStyle/>
            <a:p>
              <a:pPr>
                <a:lnSpc>
                  <a:spcPts val="2200"/>
                </a:lnSpc>
              </a:pPr>
              <a:r>
                <a:rPr lang="nl-NL" b="1" dirty="0"/>
                <a:t>Kwetsbaar</a:t>
              </a:r>
            </a:p>
            <a:p>
              <a:pPr>
                <a:lnSpc>
                  <a:spcPts val="1700"/>
                </a:lnSpc>
              </a:pPr>
              <a:r>
                <a:rPr lang="nl-NL" b="1" dirty="0"/>
                <a:t>opstellen</a:t>
              </a:r>
            </a:p>
            <a:p>
              <a:pPr>
                <a:lnSpc>
                  <a:spcPts val="1400"/>
                </a:lnSpc>
              </a:pPr>
              <a:r>
                <a:rPr lang="nl-NL" sz="1200" dirty="0"/>
                <a:t>Accepteert zichzelf</a:t>
              </a:r>
            </a:p>
          </p:txBody>
        </p:sp>
      </p:grpSp>
      <p:pic>
        <p:nvPicPr>
          <p:cNvPr id="14" name="dramadriehoek spraak">
            <a:hlinkClick r:id="" action="ppaction://media"/>
            <a:extLst>
              <a:ext uri="{FF2B5EF4-FFF2-40B4-BE49-F238E27FC236}">
                <a16:creationId xmlns:a16="http://schemas.microsoft.com/office/drawing/2014/main" id="{49C1E3EC-83A0-9421-44ED-0BD27403535F}"/>
              </a:ext>
            </a:extLst>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227199" y="3270800"/>
            <a:ext cx="406400" cy="406400"/>
          </a:xfrm>
          <a:prstGeom prst="rect">
            <a:avLst/>
          </a:prstGeom>
        </p:spPr>
      </p:pic>
      <p:pic>
        <p:nvPicPr>
          <p:cNvPr id="5" name="slachtoffer spraak">
            <a:hlinkClick r:id="" action="ppaction://media"/>
            <a:extLst>
              <a:ext uri="{FF2B5EF4-FFF2-40B4-BE49-F238E27FC236}">
                <a16:creationId xmlns:a16="http://schemas.microsoft.com/office/drawing/2014/main" id="{3B0D6060-21CE-5643-96DC-AAE88A368CC0}"/>
              </a:ext>
            </a:extLst>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3893844" y="4976420"/>
            <a:ext cx="406400" cy="406400"/>
          </a:xfrm>
          <a:prstGeom prst="rect">
            <a:avLst/>
          </a:prstGeom>
        </p:spPr>
      </p:pic>
      <p:pic>
        <p:nvPicPr>
          <p:cNvPr id="3" name="aanklager spraak">
            <a:hlinkClick r:id="" action="ppaction://media"/>
            <a:extLst>
              <a:ext uri="{FF2B5EF4-FFF2-40B4-BE49-F238E27FC236}">
                <a16:creationId xmlns:a16="http://schemas.microsoft.com/office/drawing/2014/main" id="{365793B8-02C7-6582-B25E-56E2B7EEC86E}"/>
              </a:ext>
            </a:extLst>
          </p:cNvPr>
          <p:cNvPicPr>
            <a:picLocks noChangeAspect="1"/>
          </p:cNvPicPr>
          <p:nvPr>
            <a:audioFile r:link="rId14"/>
            <p:extLst>
              <p:ext uri="{DAA4B4D4-6D71-4841-9C94-3DE7FCFB9230}">
                <p14:media xmlns:p14="http://schemas.microsoft.com/office/powerpoint/2010/main" r:embed="rId13"/>
              </p:ext>
            </p:extLst>
          </p:nvPr>
        </p:nvPicPr>
        <p:blipFill>
          <a:blip r:embed="rId20"/>
          <a:stretch>
            <a:fillRect/>
          </a:stretch>
        </p:blipFill>
        <p:spPr>
          <a:xfrm>
            <a:off x="126400" y="1502010"/>
            <a:ext cx="406400" cy="406400"/>
          </a:xfrm>
          <a:prstGeom prst="rect">
            <a:avLst/>
          </a:prstGeom>
        </p:spPr>
      </p:pic>
      <p:pic>
        <p:nvPicPr>
          <p:cNvPr id="8" name="redder spraak">
            <a:hlinkClick r:id="" action="ppaction://media"/>
            <a:extLst>
              <a:ext uri="{FF2B5EF4-FFF2-40B4-BE49-F238E27FC236}">
                <a16:creationId xmlns:a16="http://schemas.microsoft.com/office/drawing/2014/main" id="{7D5DA786-9116-E096-E3AA-BE6156B505B5}"/>
              </a:ext>
            </a:extLst>
          </p:cNvPr>
          <p:cNvPicPr>
            <a:picLocks noChangeAspect="1"/>
          </p:cNvPicPr>
          <p:nvPr>
            <a:audioFile r:link="rId16"/>
            <p:extLst>
              <p:ext uri="{DAA4B4D4-6D71-4841-9C94-3DE7FCFB9230}">
                <p14:media xmlns:p14="http://schemas.microsoft.com/office/powerpoint/2010/main" r:embed="rId15"/>
              </p:ext>
            </p:extLst>
          </p:nvPr>
        </p:nvPicPr>
        <p:blipFill>
          <a:blip r:embed="rId20"/>
          <a:stretch>
            <a:fillRect/>
          </a:stretch>
        </p:blipFill>
        <p:spPr>
          <a:xfrm>
            <a:off x="6299200" y="1454356"/>
            <a:ext cx="406400" cy="406400"/>
          </a:xfrm>
          <a:prstGeom prst="rect">
            <a:avLst/>
          </a:prstGeom>
        </p:spPr>
      </p:pic>
      <p:sp>
        <p:nvSpPr>
          <p:cNvPr id="18" name="Titel">
            <a:extLst>
              <a:ext uri="{FF2B5EF4-FFF2-40B4-BE49-F238E27FC236}">
                <a16:creationId xmlns:a16="http://schemas.microsoft.com/office/drawing/2014/main" id="{EB5DC71E-114F-38C3-E501-2ECE3083A01A}"/>
              </a:ext>
            </a:extLst>
          </p:cNvPr>
          <p:cNvSpPr>
            <a:spLocks noGrp="1"/>
          </p:cNvSpPr>
          <p:nvPr>
            <p:ph type="ctrTitle"/>
          </p:nvPr>
        </p:nvSpPr>
        <p:spPr/>
        <p:txBody>
          <a:bodyPr/>
          <a:lstStyle/>
          <a:p>
            <a:r>
              <a:rPr lang="nl-NL" dirty="0"/>
              <a:t>Drama- en winnaarsdriehoek</a:t>
            </a:r>
          </a:p>
        </p:txBody>
      </p:sp>
      <p:grpSp>
        <p:nvGrpSpPr>
          <p:cNvPr id="6" name="DRAMA">
            <a:extLst>
              <a:ext uri="{FF2B5EF4-FFF2-40B4-BE49-F238E27FC236}">
                <a16:creationId xmlns:a16="http://schemas.microsoft.com/office/drawing/2014/main" id="{D4232B1F-1DC9-1164-BA33-0B45845AE66E}"/>
              </a:ext>
            </a:extLst>
          </p:cNvPr>
          <p:cNvGrpSpPr/>
          <p:nvPr/>
        </p:nvGrpSpPr>
        <p:grpSpPr>
          <a:xfrm>
            <a:off x="532800" y="1170000"/>
            <a:ext cx="5706000" cy="5247497"/>
            <a:chOff x="532800" y="1170000"/>
            <a:chExt cx="5706000" cy="5247497"/>
          </a:xfrm>
        </p:grpSpPr>
        <p:sp>
          <p:nvSpPr>
            <p:cNvPr id="2" name="Omstanders links">
              <a:extLst>
                <a:ext uri="{FF2B5EF4-FFF2-40B4-BE49-F238E27FC236}">
                  <a16:creationId xmlns:a16="http://schemas.microsoft.com/office/drawing/2014/main" id="{FA159F40-8704-93AE-02BF-F9D2CFB827C9}"/>
                </a:ext>
              </a:extLst>
            </p:cNvPr>
            <p:cNvSpPr txBox="1"/>
            <p:nvPr/>
          </p:nvSpPr>
          <p:spPr>
            <a:xfrm>
              <a:off x="1080000" y="3880800"/>
              <a:ext cx="918713" cy="230832"/>
            </a:xfrm>
            <a:prstGeom prst="rect">
              <a:avLst/>
            </a:prstGeom>
            <a:noFill/>
          </p:spPr>
          <p:txBody>
            <a:bodyPr wrap="none" lIns="0" tIns="0" rIns="0" bIns="0" rtlCol="0">
              <a:spAutoFit/>
            </a:bodyPr>
            <a:lstStyle/>
            <a:p>
              <a:r>
                <a:rPr lang="nl-NL" sz="1500" dirty="0"/>
                <a:t>omstanders</a:t>
              </a:r>
            </a:p>
          </p:txBody>
        </p:sp>
        <p:sp>
          <p:nvSpPr>
            <p:cNvPr id="19" name="Dramadriehoek">
              <a:extLst>
                <a:ext uri="{FF2B5EF4-FFF2-40B4-BE49-F238E27FC236}">
                  <a16:creationId xmlns:a16="http://schemas.microsoft.com/office/drawing/2014/main" id="{228A3F08-C21E-9480-D4D6-7F3D8828CB88}"/>
                </a:ext>
              </a:extLst>
            </p:cNvPr>
            <p:cNvSpPr/>
            <p:nvPr/>
          </p:nvSpPr>
          <p:spPr>
            <a:xfrm flipV="1">
              <a:off x="1630800" y="2080800"/>
              <a:ext cx="3441600" cy="314640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Slachtoffer afb" descr="Afbeelding met clipart, tekening, tekenfilm, schets&#10;&#10;Door AI gegenereerde inhoud is mogelijk onjuist.">
              <a:extLst>
                <a:ext uri="{FF2B5EF4-FFF2-40B4-BE49-F238E27FC236}">
                  <a16:creationId xmlns:a16="http://schemas.microsoft.com/office/drawing/2014/main" id="{47663DAD-5760-348F-05F4-BA810F20BE7C}"/>
                </a:ext>
              </a:extLst>
            </p:cNvPr>
            <p:cNvPicPr>
              <a:picLocks noChangeAspect="1"/>
            </p:cNvPicPr>
            <p:nvPr/>
          </p:nvPicPr>
          <p:blipFill>
            <a:blip r:embed="rId24"/>
            <a:stretch>
              <a:fillRect/>
            </a:stretch>
          </p:blipFill>
          <p:spPr>
            <a:xfrm>
              <a:off x="2505600" y="4521600"/>
              <a:ext cx="1285200" cy="1895897"/>
            </a:xfrm>
            <a:prstGeom prst="rect">
              <a:avLst/>
            </a:prstGeom>
          </p:spPr>
        </p:pic>
        <p:sp>
          <p:nvSpPr>
            <p:cNvPr id="34" name="Slachtoffer tekst">
              <a:extLst>
                <a:ext uri="{FF2B5EF4-FFF2-40B4-BE49-F238E27FC236}">
                  <a16:creationId xmlns:a16="http://schemas.microsoft.com/office/drawing/2014/main" id="{F604CECC-6DB2-41F4-9205-7BF54B3B3E07}"/>
                </a:ext>
              </a:extLst>
            </p:cNvPr>
            <p:cNvSpPr txBox="1"/>
            <p:nvPr/>
          </p:nvSpPr>
          <p:spPr>
            <a:xfrm>
              <a:off x="2511878" y="5853972"/>
              <a:ext cx="1251857" cy="553998"/>
            </a:xfrm>
            <a:prstGeom prst="rect">
              <a:avLst/>
            </a:prstGeom>
            <a:noFill/>
          </p:spPr>
          <p:txBody>
            <a:bodyPr wrap="square" lIns="46800" rIns="46800" rtlCol="0" anchor="b" anchorCtr="0">
              <a:spAutoFit/>
            </a:bodyPr>
            <a:lstStyle/>
            <a:p>
              <a:pPr>
                <a:lnSpc>
                  <a:spcPts val="2200"/>
                </a:lnSpc>
              </a:pPr>
              <a:r>
                <a:rPr lang="nl-NL" b="1" dirty="0"/>
                <a:t>Slachtoffer</a:t>
              </a:r>
            </a:p>
            <a:p>
              <a:pPr>
                <a:lnSpc>
                  <a:spcPts val="1400"/>
                </a:lnSpc>
              </a:pPr>
              <a:r>
                <a:rPr lang="nl-NL" sz="1200" dirty="0"/>
                <a:t>Ik heb altijd pech</a:t>
              </a:r>
            </a:p>
          </p:txBody>
        </p:sp>
        <p:pic>
          <p:nvPicPr>
            <p:cNvPr id="21" name="Aanklager afb" descr="Afbeelding met clipart, tekening, illustratie, Graphics&#10;&#10;Door AI gegenereerde inhoud is mogelijk onjuist.">
              <a:extLst>
                <a:ext uri="{FF2B5EF4-FFF2-40B4-BE49-F238E27FC236}">
                  <a16:creationId xmlns:a16="http://schemas.microsoft.com/office/drawing/2014/main" id="{23ADB968-4DA0-A95B-DE24-0FE36AD3678D}"/>
                </a:ext>
              </a:extLst>
            </p:cNvPr>
            <p:cNvPicPr>
              <a:picLocks noChangeAspect="1"/>
            </p:cNvPicPr>
            <p:nvPr/>
          </p:nvPicPr>
          <p:blipFill>
            <a:blip r:embed="rId25"/>
            <a:stretch>
              <a:fillRect/>
            </a:stretch>
          </p:blipFill>
          <p:spPr>
            <a:xfrm>
              <a:off x="532800" y="1170000"/>
              <a:ext cx="1403043" cy="1890000"/>
            </a:xfrm>
            <a:prstGeom prst="rect">
              <a:avLst/>
            </a:prstGeom>
          </p:spPr>
        </p:pic>
        <p:sp>
          <p:nvSpPr>
            <p:cNvPr id="33" name="Aanklager tekst">
              <a:extLst>
                <a:ext uri="{FF2B5EF4-FFF2-40B4-BE49-F238E27FC236}">
                  <a16:creationId xmlns:a16="http://schemas.microsoft.com/office/drawing/2014/main" id="{49FC5AC5-5480-A1B4-27A6-671078D3A6E1}"/>
                </a:ext>
              </a:extLst>
            </p:cNvPr>
            <p:cNvSpPr txBox="1"/>
            <p:nvPr/>
          </p:nvSpPr>
          <p:spPr>
            <a:xfrm>
              <a:off x="674914" y="2319175"/>
              <a:ext cx="1254648" cy="733534"/>
            </a:xfrm>
            <a:prstGeom prst="rect">
              <a:avLst/>
            </a:prstGeom>
            <a:noFill/>
          </p:spPr>
          <p:txBody>
            <a:bodyPr wrap="square" lIns="46800" rIns="46800" rtlCol="0" anchor="b" anchorCtr="0">
              <a:spAutoFit/>
            </a:bodyPr>
            <a:lstStyle/>
            <a:p>
              <a:pPr>
                <a:lnSpc>
                  <a:spcPts val="2200"/>
                </a:lnSpc>
              </a:pPr>
              <a:r>
                <a:rPr lang="nl-NL" b="1" dirty="0"/>
                <a:t>Aanklager</a:t>
              </a:r>
            </a:p>
            <a:p>
              <a:pPr>
                <a:lnSpc>
                  <a:spcPts val="1400"/>
                </a:lnSpc>
              </a:pPr>
              <a:r>
                <a:rPr lang="nl-NL" sz="1200" dirty="0"/>
                <a:t>Jij doet het</a:t>
              </a:r>
            </a:p>
            <a:p>
              <a:pPr>
                <a:lnSpc>
                  <a:spcPts val="1400"/>
                </a:lnSpc>
              </a:pPr>
              <a:r>
                <a:rPr lang="nl-NL" sz="1200" dirty="0"/>
                <a:t>helemaal fout</a:t>
              </a:r>
            </a:p>
          </p:txBody>
        </p:sp>
        <p:pic>
          <p:nvPicPr>
            <p:cNvPr id="23" name="Redder afb" descr="Afbeelding met clipart, tekening, illustratie, tekenfilm&#10;&#10;Door AI gegenereerde inhoud is mogelijk onjuist.">
              <a:extLst>
                <a:ext uri="{FF2B5EF4-FFF2-40B4-BE49-F238E27FC236}">
                  <a16:creationId xmlns:a16="http://schemas.microsoft.com/office/drawing/2014/main" id="{07235483-CEC5-B6B8-1949-1B9259429EA2}"/>
                </a:ext>
              </a:extLst>
            </p:cNvPr>
            <p:cNvPicPr>
              <a:picLocks noChangeAspect="1"/>
            </p:cNvPicPr>
            <p:nvPr/>
          </p:nvPicPr>
          <p:blipFill>
            <a:blip r:embed="rId26"/>
            <a:stretch>
              <a:fillRect/>
            </a:stretch>
          </p:blipFill>
          <p:spPr>
            <a:xfrm>
              <a:off x="4748400" y="1256400"/>
              <a:ext cx="1490400" cy="1790909"/>
            </a:xfrm>
            <a:prstGeom prst="rect">
              <a:avLst/>
            </a:prstGeom>
          </p:spPr>
        </p:pic>
        <p:sp>
          <p:nvSpPr>
            <p:cNvPr id="35" name="Redder tekst">
              <a:extLst>
                <a:ext uri="{FF2B5EF4-FFF2-40B4-BE49-F238E27FC236}">
                  <a16:creationId xmlns:a16="http://schemas.microsoft.com/office/drawing/2014/main" id="{847EC1D9-4956-90C5-0DF5-BCA9A48BAD03}"/>
                </a:ext>
              </a:extLst>
            </p:cNvPr>
            <p:cNvSpPr txBox="1"/>
            <p:nvPr/>
          </p:nvSpPr>
          <p:spPr>
            <a:xfrm>
              <a:off x="4904013" y="2306367"/>
              <a:ext cx="1247776" cy="733534"/>
            </a:xfrm>
            <a:prstGeom prst="rect">
              <a:avLst/>
            </a:prstGeom>
            <a:noFill/>
          </p:spPr>
          <p:txBody>
            <a:bodyPr wrap="square" lIns="46800" rIns="46800" rtlCol="0" anchor="b" anchorCtr="0">
              <a:spAutoFit/>
            </a:bodyPr>
            <a:lstStyle/>
            <a:p>
              <a:pPr>
                <a:lnSpc>
                  <a:spcPts val="2200"/>
                </a:lnSpc>
              </a:pPr>
              <a:r>
                <a:rPr lang="nl-NL" b="1" dirty="0"/>
                <a:t>Redder</a:t>
              </a:r>
            </a:p>
            <a:p>
              <a:pPr>
                <a:lnSpc>
                  <a:spcPts val="1400"/>
                </a:lnSpc>
              </a:pPr>
              <a:r>
                <a:rPr lang="nl-NL" sz="1200" dirty="0"/>
                <a:t>Ik wil alleen</a:t>
              </a:r>
            </a:p>
            <a:p>
              <a:pPr>
                <a:lnSpc>
                  <a:spcPts val="1400"/>
                </a:lnSpc>
              </a:pPr>
              <a:r>
                <a:rPr lang="nl-NL" sz="1200" dirty="0"/>
                <a:t>maar helpen</a:t>
              </a:r>
            </a:p>
          </p:txBody>
        </p:sp>
        <p:cxnSp>
          <p:nvCxnSpPr>
            <p:cNvPr id="42" name="Rechte verbindingslijn 41">
              <a:extLst>
                <a:ext uri="{FF2B5EF4-FFF2-40B4-BE49-F238E27FC236}">
                  <a16:creationId xmlns:a16="http://schemas.microsoft.com/office/drawing/2014/main" id="{CB624108-6750-50FC-1757-94B8EA276CB4}"/>
                </a:ext>
              </a:extLst>
            </p:cNvPr>
            <p:cNvCxnSpPr/>
            <p:nvPr/>
          </p:nvCxnSpPr>
          <p:spPr>
            <a:xfrm flipH="1" flipV="1">
              <a:off x="1991360" y="3044792"/>
              <a:ext cx="833120" cy="1538895"/>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E6122EA8-E220-868B-53B0-FE117E2E81B7}"/>
                </a:ext>
              </a:extLst>
            </p:cNvPr>
            <p:cNvCxnSpPr/>
            <p:nvPr/>
          </p:nvCxnSpPr>
          <p:spPr>
            <a:xfrm>
              <a:off x="2037443" y="3429000"/>
              <a:ext cx="776877" cy="1427480"/>
            </a:xfrm>
            <a:prstGeom prst="line">
              <a:avLst/>
            </a:prstGeom>
            <a:ln w="12700">
              <a:headEnd type="arrow"/>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4349F461-0360-9FC8-7AA1-F5FF95723E08}"/>
                </a:ext>
              </a:extLst>
            </p:cNvPr>
            <p:cNvCxnSpPr/>
            <p:nvPr/>
          </p:nvCxnSpPr>
          <p:spPr>
            <a:xfrm rot="7143864" flipH="1" flipV="1">
              <a:off x="3002169" y="1166729"/>
              <a:ext cx="833120" cy="1538895"/>
            </a:xfrm>
            <a:prstGeom prst="line">
              <a:avLst/>
            </a:prstGeom>
            <a:ln w="12700">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0238F04F-B9EB-1814-1A17-F69CBE5A02AB}"/>
                </a:ext>
              </a:extLst>
            </p:cNvPr>
            <p:cNvCxnSpPr/>
            <p:nvPr/>
          </p:nvCxnSpPr>
          <p:spPr>
            <a:xfrm rot="7143864">
              <a:off x="2658199" y="1089212"/>
              <a:ext cx="776877" cy="1427480"/>
            </a:xfrm>
            <a:prstGeom prst="line">
              <a:avLst/>
            </a:prstGeom>
            <a:ln w="12700">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9EBCC64D-B2EB-ED62-03EF-5AB6EDD71D48}"/>
                </a:ext>
              </a:extLst>
            </p:cNvPr>
            <p:cNvCxnSpPr/>
            <p:nvPr/>
          </p:nvCxnSpPr>
          <p:spPr>
            <a:xfrm flipV="1">
              <a:off x="3985480" y="3033285"/>
              <a:ext cx="833120" cy="1538895"/>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AFE4334C-F861-C551-F786-35FF8B84E80F}"/>
                </a:ext>
              </a:extLst>
            </p:cNvPr>
            <p:cNvCxnSpPr/>
            <p:nvPr/>
          </p:nvCxnSpPr>
          <p:spPr>
            <a:xfrm flipH="1">
              <a:off x="3864234" y="3121649"/>
              <a:ext cx="776877" cy="1427480"/>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 name="Omstanders rechts">
              <a:extLst>
                <a:ext uri="{FF2B5EF4-FFF2-40B4-BE49-F238E27FC236}">
                  <a16:creationId xmlns:a16="http://schemas.microsoft.com/office/drawing/2014/main" id="{F0E06276-3FF5-A54E-7674-2CF0F4202C4B}"/>
                </a:ext>
              </a:extLst>
            </p:cNvPr>
            <p:cNvSpPr txBox="1"/>
            <p:nvPr/>
          </p:nvSpPr>
          <p:spPr>
            <a:xfrm>
              <a:off x="4690800" y="3880800"/>
              <a:ext cx="918713" cy="230832"/>
            </a:xfrm>
            <a:prstGeom prst="rect">
              <a:avLst/>
            </a:prstGeom>
            <a:noFill/>
          </p:spPr>
          <p:txBody>
            <a:bodyPr wrap="none" lIns="0" tIns="0" rIns="0" bIns="0" rtlCol="0">
              <a:spAutoFit/>
            </a:bodyPr>
            <a:lstStyle/>
            <a:p>
              <a:r>
                <a:rPr lang="nl-NL" sz="1500" dirty="0"/>
                <a:t>omstanders</a:t>
              </a:r>
            </a:p>
          </p:txBody>
        </p:sp>
      </p:grpSp>
    </p:spTree>
    <p:extLst>
      <p:ext uri="{BB962C8B-B14F-4D97-AF65-F5344CB8AC3E}">
        <p14:creationId xmlns:p14="http://schemas.microsoft.com/office/powerpoint/2010/main" val="18189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18008"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882"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564" fill="hold"/>
                                        <p:tgtEl>
                                          <p:spTgt spid="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6725"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1" presetClass="mediacall" presetSubtype="0" fill="hold" nodeType="withEffect">
                                  <p:stCondLst>
                                    <p:cond delay="0"/>
                                  </p:stCondLst>
                                  <p:childTnLst>
                                    <p:cmd type="call" cmd="playFrom(0.0)">
                                      <p:cBhvr>
                                        <p:cTn id="30" dur="18678" fill="hold"/>
                                        <p:tgtEl>
                                          <p:spTgt spid="15"/>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0488" fill="hold"/>
                                        <p:tgtEl>
                                          <p:spTgt spid="10"/>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7991" fill="hold"/>
                                        <p:tgtEl>
                                          <p:spTgt spid="12"/>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543"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cond evt="onNext" delay="0">
                      <p:tgtEl>
                        <p:sldTgt/>
                      </p:tgtEl>
                    </p:cond>
                  </p:endCondLst>
                </p:cTn>
                <p:tgtEl>
                  <p:spTgt spid="14"/>
                </p:tgtEl>
              </p:cMediaNode>
            </p:audio>
            <p:audio>
              <p:cMediaNode vol="80000" showWhenStopped="0">
                <p:cTn id="44" fill="hold" display="0">
                  <p:stCondLst>
                    <p:cond delay="indefinite"/>
                  </p:stCondLst>
                  <p:endCondLst>
                    <p:cond evt="onStopAudio" delay="0">
                      <p:tgtEl>
                        <p:sldTgt/>
                      </p:tgtEl>
                    </p:cond>
                    <p:cond evt="onNext" delay="0">
                      <p:tgtEl>
                        <p:sldTgt/>
                      </p:tgtEl>
                    </p:cond>
                  </p:endCondLst>
                </p:cTn>
                <p:tgtEl>
                  <p:spTgt spid="15"/>
                </p:tgtEl>
              </p:cMediaNode>
            </p:audio>
            <p:audio>
              <p:cMediaNode vol="80000" showWhenStopped="0">
                <p:cTn id="45" fill="hold" display="0">
                  <p:stCondLst>
                    <p:cond delay="indefinite"/>
                  </p:stCondLst>
                  <p:endCondLst>
                    <p:cond evt="onStopAudio" delay="0">
                      <p:tgtEl>
                        <p:sldTgt/>
                      </p:tgtEl>
                    </p:cond>
                    <p:cond evt="onNext" delay="0">
                      <p:tgtEl>
                        <p:sldTgt/>
                      </p:tgtEl>
                    </p:cond>
                  </p:endCondLst>
                </p:cTn>
                <p:tgtEl>
                  <p:spTgt spid="10"/>
                </p:tgtEl>
              </p:cMediaNode>
            </p:audio>
            <p:audio>
              <p:cMediaNode vol="80000" showWhenStopped="0">
                <p:cTn id="46" fill="hold" display="0">
                  <p:stCondLst>
                    <p:cond delay="indefinite"/>
                  </p:stCondLst>
                  <p:endCondLst>
                    <p:cond evt="onStopAudio" delay="0">
                      <p:tgtEl>
                        <p:sldTgt/>
                      </p:tgtEl>
                    </p:cond>
                    <p:cond evt="onNext" delay="0">
                      <p:tgtEl>
                        <p:sldTgt/>
                      </p:tgtEl>
                    </p:cond>
                  </p:endCondLst>
                </p:cTn>
                <p:tgtEl>
                  <p:spTgt spid="12"/>
                </p:tgtEl>
              </p:cMediaNode>
            </p:audio>
            <p:audio>
              <p:cMediaNode vol="80000" showWhenStopped="0">
                <p:cTn id="47" fill="hold" display="0">
                  <p:stCondLst>
                    <p:cond delay="indefinite"/>
                  </p:stCondLst>
                  <p:endCondLst>
                    <p:cond evt="onStopAudio" delay="0">
                      <p:tgtEl>
                        <p:sldTgt/>
                      </p:tgtEl>
                    </p:cond>
                    <p:cond evt="onNext" delay="0">
                      <p:tgtEl>
                        <p:sldTgt/>
                      </p:tgtEl>
                    </p:cond>
                  </p:endCondLst>
                </p:cTn>
                <p:tgtEl>
                  <p:spTgt spid="16"/>
                </p:tgtEl>
              </p:cMediaNode>
            </p:audio>
            <p:audio>
              <p:cMediaNode vol="80000" showWhenStopped="0">
                <p:cTn id="48" fill="hold" display="0">
                  <p:stCondLst>
                    <p:cond delay="indefinite"/>
                  </p:stCondLst>
                  <p:endCondLst>
                    <p:cond evt="onStopAudio" delay="0">
                      <p:tgtEl>
                        <p:sldTgt/>
                      </p:tgtEl>
                    </p:cond>
                    <p:cond evt="onNext" delay="0">
                      <p:tgtEl>
                        <p:sldTgt/>
                      </p:tgtEl>
                    </p:cond>
                  </p:endCondLst>
                </p:cTn>
                <p:tgtEl>
                  <p:spTgt spid="3"/>
                </p:tgtEl>
              </p:cMediaNode>
            </p:audio>
            <p:audio>
              <p:cMediaNode vol="80000" showWhenStopped="0">
                <p:cTn id="49" fill="hold" display="0">
                  <p:stCondLst>
                    <p:cond delay="indefinite"/>
                  </p:stCondLst>
                  <p:endCondLst>
                    <p:cond evt="onStopAudio" delay="0">
                      <p:tgtEl>
                        <p:sldTgt/>
                      </p:tgtEl>
                    </p:cond>
                    <p:cond evt="onNext" delay="0">
                      <p:tgtEl>
                        <p:sldTgt/>
                      </p:tgtEl>
                    </p:cond>
                  </p:endCondLst>
                </p:cTn>
                <p:tgtEl>
                  <p:spTgt spid="5"/>
                </p:tgtEl>
              </p:cMediaNode>
            </p:audio>
            <p:audio>
              <p:cMediaNode vol="80000" showWhenStopped="0">
                <p:cTn id="50" fill="hold" display="0">
                  <p:stCondLst>
                    <p:cond delay="indefinite"/>
                  </p:stCondLst>
                  <p:endCondLst>
                    <p:cond evt="onStopAudio" delay="0">
                      <p:tgtEl>
                        <p:sldTgt/>
                      </p:tgtEl>
                    </p:cond>
                    <p:cond evt="onNext" delay="0">
                      <p:tgtEl>
                        <p:sldTgt/>
                      </p:tgtEl>
                    </p:cond>
                  </p:endCondLst>
                </p:cTn>
                <p:tgtEl>
                  <p:spTgt spid="8"/>
                </p:tgtEl>
              </p:cMediaNode>
            </p:audio>
          </p:childTnLst>
        </p:cTn>
      </p:par>
    </p:tnLst>
  </p:timing>
  <p:extLst>
    <p:ext uri="{6950BFC3-D8DA-4A85-94F7-54DA5524770B}">
      <p188:commentRel xmlns:p188="http://schemas.microsoft.com/office/powerpoint/2018/8/main" r:id="rId19"/>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oos van Leary" descr="Afbeelding met tekst, cirkel, schermopname, Graphics&#10;&#10;Door AI gegenereerde inhoud is mogelijk onjuist.">
            <a:extLst>
              <a:ext uri="{FF2B5EF4-FFF2-40B4-BE49-F238E27FC236}">
                <a16:creationId xmlns:a16="http://schemas.microsoft.com/office/drawing/2014/main" id="{A197C3EB-ADE9-8351-E0A3-89087FC7596F}"/>
              </a:ext>
            </a:extLst>
          </p:cNvPr>
          <p:cNvPicPr>
            <a:picLocks noChangeAspect="1"/>
          </p:cNvPicPr>
          <p:nvPr/>
        </p:nvPicPr>
        <p:blipFill>
          <a:blip r:embed="rId6"/>
          <a:stretch>
            <a:fillRect/>
          </a:stretch>
        </p:blipFill>
        <p:spPr>
          <a:xfrm>
            <a:off x="2469600" y="684000"/>
            <a:ext cx="7048800" cy="5367323"/>
          </a:xfrm>
          <a:prstGeom prst="rect">
            <a:avLst/>
          </a:prstGeom>
        </p:spPr>
      </p:pic>
      <p:pic>
        <p:nvPicPr>
          <p:cNvPr id="36" name="samenhang">
            <a:hlinkClick r:id="" action="ppaction://media"/>
            <a:extLst>
              <a:ext uri="{FF2B5EF4-FFF2-40B4-BE49-F238E27FC236}">
                <a16:creationId xmlns:a16="http://schemas.microsoft.com/office/drawing/2014/main" id="{348FC8D2-85F2-53CE-C2C0-FE605AF5F6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8933" y="3143250"/>
            <a:ext cx="406400" cy="406400"/>
          </a:xfrm>
          <a:prstGeom prst="rect">
            <a:avLst/>
          </a:prstGeom>
        </p:spPr>
      </p:pic>
      <p:grpSp>
        <p:nvGrpSpPr>
          <p:cNvPr id="11" name="Aanklager">
            <a:extLst>
              <a:ext uri="{FF2B5EF4-FFF2-40B4-BE49-F238E27FC236}">
                <a16:creationId xmlns:a16="http://schemas.microsoft.com/office/drawing/2014/main" id="{74F6DB8E-A8D7-258C-1A86-6D638BE4C388}"/>
              </a:ext>
            </a:extLst>
          </p:cNvPr>
          <p:cNvGrpSpPr/>
          <p:nvPr/>
        </p:nvGrpSpPr>
        <p:grpSpPr>
          <a:xfrm>
            <a:off x="1897200" y="532800"/>
            <a:ext cx="1403043" cy="1890000"/>
            <a:chOff x="532800" y="1170000"/>
            <a:chExt cx="1403043" cy="1890000"/>
          </a:xfrm>
        </p:grpSpPr>
        <p:pic>
          <p:nvPicPr>
            <p:cNvPr id="8" name="Aanklager afb" descr="Afbeelding met clipart, tekening, illustratie, Graphics&#10;&#10;Door AI gegenereerde inhoud is mogelijk onjuist.">
              <a:extLst>
                <a:ext uri="{FF2B5EF4-FFF2-40B4-BE49-F238E27FC236}">
                  <a16:creationId xmlns:a16="http://schemas.microsoft.com/office/drawing/2014/main" id="{8E3809EB-5D36-FD0F-C3A1-B6B1796D72E4}"/>
                </a:ext>
              </a:extLst>
            </p:cNvPr>
            <p:cNvPicPr>
              <a:picLocks noChangeAspect="1"/>
            </p:cNvPicPr>
            <p:nvPr/>
          </p:nvPicPr>
          <p:blipFill>
            <a:blip r:embed="rId8"/>
            <a:stretch>
              <a:fillRect/>
            </a:stretch>
          </p:blipFill>
          <p:spPr>
            <a:xfrm>
              <a:off x="532800" y="1170000"/>
              <a:ext cx="1403043" cy="1890000"/>
            </a:xfrm>
            <a:prstGeom prst="rect">
              <a:avLst/>
            </a:prstGeom>
          </p:spPr>
        </p:pic>
        <p:sp>
          <p:nvSpPr>
            <p:cNvPr id="9" name="Aanklager tekst">
              <a:extLst>
                <a:ext uri="{FF2B5EF4-FFF2-40B4-BE49-F238E27FC236}">
                  <a16:creationId xmlns:a16="http://schemas.microsoft.com/office/drawing/2014/main" id="{DB15B203-1C97-74BA-06B8-77784F785FC6}"/>
                </a:ext>
              </a:extLst>
            </p:cNvPr>
            <p:cNvSpPr txBox="1"/>
            <p:nvPr/>
          </p:nvSpPr>
          <p:spPr>
            <a:xfrm>
              <a:off x="675310" y="2322346"/>
              <a:ext cx="1253219" cy="733534"/>
            </a:xfrm>
            <a:prstGeom prst="rect">
              <a:avLst/>
            </a:prstGeom>
            <a:noFill/>
          </p:spPr>
          <p:txBody>
            <a:bodyPr wrap="square" lIns="46800" rIns="46800" rtlCol="0" anchor="b" anchorCtr="0">
              <a:spAutoFit/>
            </a:bodyPr>
            <a:lstStyle/>
            <a:p>
              <a:pPr>
                <a:lnSpc>
                  <a:spcPts val="2200"/>
                </a:lnSpc>
              </a:pPr>
              <a:r>
                <a:rPr lang="nl-NL" b="1" dirty="0"/>
                <a:t>Aanklager</a:t>
              </a:r>
            </a:p>
            <a:p>
              <a:pPr>
                <a:lnSpc>
                  <a:spcPts val="1400"/>
                </a:lnSpc>
              </a:pPr>
              <a:r>
                <a:rPr lang="nl-NL" sz="1200" dirty="0"/>
                <a:t>Jij doet het</a:t>
              </a:r>
            </a:p>
            <a:p>
              <a:pPr>
                <a:lnSpc>
                  <a:spcPts val="1400"/>
                </a:lnSpc>
              </a:pPr>
              <a:r>
                <a:rPr lang="nl-NL" sz="1200" dirty="0"/>
                <a:t>helemaal fout</a:t>
              </a:r>
            </a:p>
          </p:txBody>
        </p:sp>
      </p:grpSp>
      <p:grpSp>
        <p:nvGrpSpPr>
          <p:cNvPr id="17" name="Slachtoffer">
            <a:extLst>
              <a:ext uri="{FF2B5EF4-FFF2-40B4-BE49-F238E27FC236}">
                <a16:creationId xmlns:a16="http://schemas.microsoft.com/office/drawing/2014/main" id="{39C3A9F4-3EF7-C653-9434-651A2378B418}"/>
              </a:ext>
            </a:extLst>
          </p:cNvPr>
          <p:cNvGrpSpPr/>
          <p:nvPr/>
        </p:nvGrpSpPr>
        <p:grpSpPr>
          <a:xfrm>
            <a:off x="459934" y="2138400"/>
            <a:ext cx="1285200" cy="1895897"/>
            <a:chOff x="2505600" y="4521600"/>
            <a:chExt cx="1285200" cy="1895897"/>
          </a:xfrm>
        </p:grpSpPr>
        <p:pic>
          <p:nvPicPr>
            <p:cNvPr id="13" name="Slachtoffer afb" descr="Afbeelding met clipart, tekening, tekenfilm, schets&#10;&#10;Door AI gegenereerde inhoud is mogelijk onjuist.">
              <a:extLst>
                <a:ext uri="{FF2B5EF4-FFF2-40B4-BE49-F238E27FC236}">
                  <a16:creationId xmlns:a16="http://schemas.microsoft.com/office/drawing/2014/main" id="{F88E8A9F-7844-4485-0E72-FE5DC172DD90}"/>
                </a:ext>
              </a:extLst>
            </p:cNvPr>
            <p:cNvPicPr>
              <a:picLocks noChangeAspect="1"/>
            </p:cNvPicPr>
            <p:nvPr/>
          </p:nvPicPr>
          <p:blipFill>
            <a:blip r:embed="rId9"/>
            <a:stretch>
              <a:fillRect/>
            </a:stretch>
          </p:blipFill>
          <p:spPr>
            <a:xfrm>
              <a:off x="2505600" y="4521600"/>
              <a:ext cx="1285200" cy="1895897"/>
            </a:xfrm>
            <a:prstGeom prst="rect">
              <a:avLst/>
            </a:prstGeom>
          </p:spPr>
        </p:pic>
        <p:sp>
          <p:nvSpPr>
            <p:cNvPr id="15" name="Slachtoffer tekst">
              <a:extLst>
                <a:ext uri="{FF2B5EF4-FFF2-40B4-BE49-F238E27FC236}">
                  <a16:creationId xmlns:a16="http://schemas.microsoft.com/office/drawing/2014/main" id="{91B50310-A6F2-0DC3-303A-C990754D0FBC}"/>
                </a:ext>
              </a:extLst>
            </p:cNvPr>
            <p:cNvSpPr txBox="1"/>
            <p:nvPr/>
          </p:nvSpPr>
          <p:spPr>
            <a:xfrm>
              <a:off x="2513752" y="5856694"/>
              <a:ext cx="1251857" cy="553998"/>
            </a:xfrm>
            <a:prstGeom prst="rect">
              <a:avLst/>
            </a:prstGeom>
            <a:noFill/>
          </p:spPr>
          <p:txBody>
            <a:bodyPr wrap="square" lIns="46800" rIns="46800" rtlCol="0" anchor="b" anchorCtr="0">
              <a:spAutoFit/>
            </a:bodyPr>
            <a:lstStyle/>
            <a:p>
              <a:pPr>
                <a:lnSpc>
                  <a:spcPts val="2200"/>
                </a:lnSpc>
              </a:pPr>
              <a:r>
                <a:rPr lang="nl-NL" b="1" dirty="0"/>
                <a:t>Slachtoffer</a:t>
              </a:r>
            </a:p>
            <a:p>
              <a:pPr>
                <a:lnSpc>
                  <a:spcPts val="1400"/>
                </a:lnSpc>
              </a:pPr>
              <a:r>
                <a:rPr lang="nl-NL" sz="1200" dirty="0"/>
                <a:t>Ik heb altijd pech</a:t>
              </a:r>
            </a:p>
          </p:txBody>
        </p:sp>
      </p:grpSp>
      <p:grpSp>
        <p:nvGrpSpPr>
          <p:cNvPr id="27" name="Redder">
            <a:extLst>
              <a:ext uri="{FF2B5EF4-FFF2-40B4-BE49-F238E27FC236}">
                <a16:creationId xmlns:a16="http://schemas.microsoft.com/office/drawing/2014/main" id="{ACCAFF9F-8B1B-396D-856F-6C452A76EE1B}"/>
              </a:ext>
            </a:extLst>
          </p:cNvPr>
          <p:cNvGrpSpPr/>
          <p:nvPr/>
        </p:nvGrpSpPr>
        <p:grpSpPr>
          <a:xfrm>
            <a:off x="1965600" y="3895200"/>
            <a:ext cx="1490400" cy="1790909"/>
            <a:chOff x="1897366" y="4383091"/>
            <a:chExt cx="1490400" cy="1790909"/>
          </a:xfrm>
        </p:grpSpPr>
        <p:pic>
          <p:nvPicPr>
            <p:cNvPr id="19" name="Redder afb" descr="Afbeelding met clipart, tekening, illustratie, tekenfilm&#10;&#10;Door AI gegenereerde inhoud is mogelijk onjuist.">
              <a:extLst>
                <a:ext uri="{FF2B5EF4-FFF2-40B4-BE49-F238E27FC236}">
                  <a16:creationId xmlns:a16="http://schemas.microsoft.com/office/drawing/2014/main" id="{7A4B2CB1-E2B6-0FDD-764A-86DC36093FDF}"/>
                </a:ext>
              </a:extLst>
            </p:cNvPr>
            <p:cNvPicPr>
              <a:picLocks noChangeAspect="1"/>
            </p:cNvPicPr>
            <p:nvPr/>
          </p:nvPicPr>
          <p:blipFill>
            <a:blip r:embed="rId10"/>
            <a:stretch>
              <a:fillRect/>
            </a:stretch>
          </p:blipFill>
          <p:spPr>
            <a:xfrm>
              <a:off x="1897366" y="4383091"/>
              <a:ext cx="1490400" cy="1790909"/>
            </a:xfrm>
            <a:prstGeom prst="rect">
              <a:avLst/>
            </a:prstGeom>
          </p:spPr>
        </p:pic>
        <p:sp>
          <p:nvSpPr>
            <p:cNvPr id="21" name="Redder tekst">
              <a:extLst>
                <a:ext uri="{FF2B5EF4-FFF2-40B4-BE49-F238E27FC236}">
                  <a16:creationId xmlns:a16="http://schemas.microsoft.com/office/drawing/2014/main" id="{6257C350-CB99-FA8F-8B6A-7553002BDCDA}"/>
                </a:ext>
              </a:extLst>
            </p:cNvPr>
            <p:cNvSpPr txBox="1"/>
            <p:nvPr/>
          </p:nvSpPr>
          <p:spPr>
            <a:xfrm>
              <a:off x="2051759" y="5434414"/>
              <a:ext cx="1247775" cy="733534"/>
            </a:xfrm>
            <a:prstGeom prst="rect">
              <a:avLst/>
            </a:prstGeom>
            <a:noFill/>
          </p:spPr>
          <p:txBody>
            <a:bodyPr wrap="square" lIns="46800" rIns="46800" rtlCol="0" anchor="b" anchorCtr="0">
              <a:spAutoFit/>
            </a:bodyPr>
            <a:lstStyle/>
            <a:p>
              <a:pPr>
                <a:lnSpc>
                  <a:spcPts val="2200"/>
                </a:lnSpc>
              </a:pPr>
              <a:r>
                <a:rPr lang="nl-NL" b="1" dirty="0"/>
                <a:t>Redder</a:t>
              </a:r>
            </a:p>
            <a:p>
              <a:pPr>
                <a:lnSpc>
                  <a:spcPts val="1400"/>
                </a:lnSpc>
              </a:pPr>
              <a:r>
                <a:rPr lang="nl-NL" sz="1200" dirty="0"/>
                <a:t>Ik wil alleen</a:t>
              </a:r>
            </a:p>
            <a:p>
              <a:pPr>
                <a:lnSpc>
                  <a:spcPts val="1400"/>
                </a:lnSpc>
              </a:pPr>
              <a:r>
                <a:rPr lang="nl-NL" sz="1200" dirty="0"/>
                <a:t>maar helpen</a:t>
              </a:r>
            </a:p>
          </p:txBody>
        </p:sp>
      </p:grpSp>
      <p:grpSp>
        <p:nvGrpSpPr>
          <p:cNvPr id="39" name="Behulpzaam">
            <a:extLst>
              <a:ext uri="{FF2B5EF4-FFF2-40B4-BE49-F238E27FC236}">
                <a16:creationId xmlns:a16="http://schemas.microsoft.com/office/drawing/2014/main" id="{E3118A29-1F7D-B45F-6A7D-1E03BF5B7B37}"/>
              </a:ext>
            </a:extLst>
          </p:cNvPr>
          <p:cNvGrpSpPr/>
          <p:nvPr/>
        </p:nvGrpSpPr>
        <p:grpSpPr>
          <a:xfrm>
            <a:off x="8388000" y="597600"/>
            <a:ext cx="2073600" cy="1869590"/>
            <a:chOff x="9434938" y="4111462"/>
            <a:chExt cx="2073600" cy="1869590"/>
          </a:xfrm>
        </p:grpSpPr>
        <p:pic>
          <p:nvPicPr>
            <p:cNvPr id="37" name="Behulpzaam afb" descr="Afbeelding met clipart, illustratie&#10;&#10;Door AI gegenereerde inhoud is mogelijk onjuist.">
              <a:extLst>
                <a:ext uri="{FF2B5EF4-FFF2-40B4-BE49-F238E27FC236}">
                  <a16:creationId xmlns:a16="http://schemas.microsoft.com/office/drawing/2014/main" id="{AE0498FF-85AB-3244-2697-3B6EE726C576}"/>
                </a:ext>
              </a:extLst>
            </p:cNvPr>
            <p:cNvPicPr>
              <a:picLocks noChangeAspect="1"/>
            </p:cNvPicPr>
            <p:nvPr/>
          </p:nvPicPr>
          <p:blipFill>
            <a:blip r:embed="rId11"/>
            <a:stretch>
              <a:fillRect/>
            </a:stretch>
          </p:blipFill>
          <p:spPr>
            <a:xfrm>
              <a:off x="9434938" y="4111462"/>
              <a:ext cx="2073600" cy="1869590"/>
            </a:xfrm>
            <a:prstGeom prst="rect">
              <a:avLst/>
            </a:prstGeom>
          </p:spPr>
        </p:pic>
        <p:sp>
          <p:nvSpPr>
            <p:cNvPr id="38" name="Behulpzaam tekst">
              <a:extLst>
                <a:ext uri="{FF2B5EF4-FFF2-40B4-BE49-F238E27FC236}">
                  <a16:creationId xmlns:a16="http://schemas.microsoft.com/office/drawing/2014/main" id="{107C2672-2DFD-C925-A119-25AFD7E4A998}"/>
                </a:ext>
              </a:extLst>
            </p:cNvPr>
            <p:cNvSpPr txBox="1"/>
            <p:nvPr/>
          </p:nvSpPr>
          <p:spPr>
            <a:xfrm>
              <a:off x="9891697" y="5194912"/>
              <a:ext cx="1300275" cy="733534"/>
            </a:xfrm>
            <a:prstGeom prst="rect">
              <a:avLst/>
            </a:prstGeom>
            <a:noFill/>
          </p:spPr>
          <p:txBody>
            <a:bodyPr wrap="square" lIns="46800" rIns="46800" rtlCol="0" anchor="b" anchorCtr="0">
              <a:spAutoFit/>
            </a:bodyPr>
            <a:lstStyle/>
            <a:p>
              <a:pPr>
                <a:lnSpc>
                  <a:spcPts val="2200"/>
                </a:lnSpc>
              </a:pPr>
              <a:r>
                <a:rPr lang="nl-NL" b="1" dirty="0"/>
                <a:t>Behulpzaam</a:t>
              </a:r>
            </a:p>
            <a:p>
              <a:pPr>
                <a:lnSpc>
                  <a:spcPts val="1400"/>
                </a:lnSpc>
              </a:pPr>
              <a:r>
                <a:rPr lang="nl-NL" sz="1200" dirty="0"/>
                <a:t>Doet niet meer</a:t>
              </a:r>
            </a:p>
            <a:p>
              <a:pPr>
                <a:lnSpc>
                  <a:spcPts val="1400"/>
                </a:lnSpc>
              </a:pPr>
              <a:r>
                <a:rPr lang="nl-NL" sz="1200" dirty="0"/>
                <a:t>dan afgesproken</a:t>
              </a:r>
            </a:p>
          </p:txBody>
        </p:sp>
      </p:grpSp>
      <p:grpSp>
        <p:nvGrpSpPr>
          <p:cNvPr id="42" name="Kwetsbaar">
            <a:extLst>
              <a:ext uri="{FF2B5EF4-FFF2-40B4-BE49-F238E27FC236}">
                <a16:creationId xmlns:a16="http://schemas.microsoft.com/office/drawing/2014/main" id="{C26F71FE-BAB5-2B01-28E1-BEC3FCA451E6}"/>
              </a:ext>
            </a:extLst>
          </p:cNvPr>
          <p:cNvGrpSpPr/>
          <p:nvPr/>
        </p:nvGrpSpPr>
        <p:grpSpPr>
          <a:xfrm>
            <a:off x="10418400" y="2109600"/>
            <a:ext cx="1375200" cy="1928931"/>
            <a:chOff x="8200800" y="403200"/>
            <a:chExt cx="1375200" cy="1928931"/>
          </a:xfrm>
        </p:grpSpPr>
        <p:pic>
          <p:nvPicPr>
            <p:cNvPr id="40" name="Kwetsbaar afb" descr="Afbeelding met symbool, tekening, tekenfilm&#10;&#10;Door AI gegenereerde inhoud is mogelijk onjuist.">
              <a:extLst>
                <a:ext uri="{FF2B5EF4-FFF2-40B4-BE49-F238E27FC236}">
                  <a16:creationId xmlns:a16="http://schemas.microsoft.com/office/drawing/2014/main" id="{A8940FF5-F6F8-EC70-57CF-2F68B404697D}"/>
                </a:ext>
              </a:extLst>
            </p:cNvPr>
            <p:cNvPicPr>
              <a:picLocks noChangeAspect="1"/>
            </p:cNvPicPr>
            <p:nvPr/>
          </p:nvPicPr>
          <p:blipFill>
            <a:blip r:embed="rId12"/>
            <a:stretch>
              <a:fillRect/>
            </a:stretch>
          </p:blipFill>
          <p:spPr>
            <a:xfrm>
              <a:off x="8200800" y="403200"/>
              <a:ext cx="1375200" cy="1928931"/>
            </a:xfrm>
            <a:prstGeom prst="rect">
              <a:avLst/>
            </a:prstGeom>
          </p:spPr>
        </p:pic>
        <p:sp>
          <p:nvSpPr>
            <p:cNvPr id="41" name="Kwetsbaar tekst">
              <a:extLst>
                <a:ext uri="{FF2B5EF4-FFF2-40B4-BE49-F238E27FC236}">
                  <a16:creationId xmlns:a16="http://schemas.microsoft.com/office/drawing/2014/main" id="{921B6ABE-E58F-67CD-1378-AE9959584D60}"/>
                </a:ext>
              </a:extLst>
            </p:cNvPr>
            <p:cNvSpPr txBox="1"/>
            <p:nvPr/>
          </p:nvSpPr>
          <p:spPr>
            <a:xfrm>
              <a:off x="8208966" y="1548792"/>
              <a:ext cx="1324564" cy="772006"/>
            </a:xfrm>
            <a:prstGeom prst="rect">
              <a:avLst/>
            </a:prstGeom>
            <a:noFill/>
          </p:spPr>
          <p:txBody>
            <a:bodyPr wrap="square" lIns="46800" rIns="46800" rtlCol="0" anchor="b" anchorCtr="0">
              <a:spAutoFit/>
            </a:bodyPr>
            <a:lstStyle/>
            <a:p>
              <a:pPr>
                <a:lnSpc>
                  <a:spcPts val="2200"/>
                </a:lnSpc>
              </a:pPr>
              <a:r>
                <a:rPr lang="nl-NL" b="1" dirty="0"/>
                <a:t>Kwetsbaar</a:t>
              </a:r>
            </a:p>
            <a:p>
              <a:pPr>
                <a:lnSpc>
                  <a:spcPts val="1700"/>
                </a:lnSpc>
              </a:pPr>
              <a:r>
                <a:rPr lang="nl-NL" b="1" dirty="0"/>
                <a:t>opstellen</a:t>
              </a:r>
            </a:p>
            <a:p>
              <a:pPr>
                <a:lnSpc>
                  <a:spcPts val="1400"/>
                </a:lnSpc>
              </a:pPr>
              <a:r>
                <a:rPr lang="nl-NL" sz="1200" dirty="0"/>
                <a:t>Accepteert zichzelf</a:t>
              </a:r>
            </a:p>
          </p:txBody>
        </p:sp>
      </p:grpSp>
      <p:grpSp>
        <p:nvGrpSpPr>
          <p:cNvPr id="45" name="Assertief">
            <a:extLst>
              <a:ext uri="{FF2B5EF4-FFF2-40B4-BE49-F238E27FC236}">
                <a16:creationId xmlns:a16="http://schemas.microsoft.com/office/drawing/2014/main" id="{439D2D32-DE39-CC8E-5190-1B757CEB380B}"/>
              </a:ext>
            </a:extLst>
          </p:cNvPr>
          <p:cNvGrpSpPr/>
          <p:nvPr/>
        </p:nvGrpSpPr>
        <p:grpSpPr>
          <a:xfrm>
            <a:off x="8755200" y="3567600"/>
            <a:ext cx="1521392" cy="2179055"/>
            <a:chOff x="5968800" y="4046400"/>
            <a:chExt cx="1521392" cy="2179055"/>
          </a:xfrm>
        </p:grpSpPr>
        <p:pic>
          <p:nvPicPr>
            <p:cNvPr id="43" name="Assertief afb" descr="Afbeelding met tekening, schets, clipart, illustratie&#10;&#10;Door AI gegenereerde inhoud is mogelijk onjuist.">
              <a:extLst>
                <a:ext uri="{FF2B5EF4-FFF2-40B4-BE49-F238E27FC236}">
                  <a16:creationId xmlns:a16="http://schemas.microsoft.com/office/drawing/2014/main" id="{5F3ACA93-0085-F314-F3C7-F045DE8C5D7F}"/>
                </a:ext>
              </a:extLst>
            </p:cNvPr>
            <p:cNvPicPr>
              <a:picLocks noChangeAspect="1"/>
            </p:cNvPicPr>
            <p:nvPr/>
          </p:nvPicPr>
          <p:blipFill>
            <a:blip r:embed="rId13"/>
            <a:stretch>
              <a:fillRect/>
            </a:stretch>
          </p:blipFill>
          <p:spPr>
            <a:xfrm>
              <a:off x="5968800" y="4046400"/>
              <a:ext cx="1515600" cy="2179055"/>
            </a:xfrm>
            <a:prstGeom prst="rect">
              <a:avLst/>
            </a:prstGeom>
          </p:spPr>
        </p:pic>
        <p:sp>
          <p:nvSpPr>
            <p:cNvPr id="44" name="Assertief tekst">
              <a:extLst>
                <a:ext uri="{FF2B5EF4-FFF2-40B4-BE49-F238E27FC236}">
                  <a16:creationId xmlns:a16="http://schemas.microsoft.com/office/drawing/2014/main" id="{2ED04BFF-4621-14F1-DEAE-1BC83E1C4AF2}"/>
                </a:ext>
              </a:extLst>
            </p:cNvPr>
            <p:cNvSpPr txBox="1"/>
            <p:nvPr/>
          </p:nvSpPr>
          <p:spPr>
            <a:xfrm>
              <a:off x="6050192" y="5311719"/>
              <a:ext cx="1440000" cy="838306"/>
            </a:xfrm>
            <a:prstGeom prst="rect">
              <a:avLst/>
            </a:prstGeom>
            <a:noFill/>
          </p:spPr>
          <p:txBody>
            <a:bodyPr wrap="none" lIns="46800" rIns="46800" rtlCol="0" anchor="b" anchorCtr="0">
              <a:spAutoFit/>
            </a:bodyPr>
            <a:lstStyle/>
            <a:p>
              <a:pPr>
                <a:lnSpc>
                  <a:spcPts val="2200"/>
                </a:lnSpc>
              </a:pPr>
              <a:r>
                <a:rPr lang="nl-NL" b="1" dirty="0"/>
                <a:t>Assertief</a:t>
              </a:r>
            </a:p>
            <a:p>
              <a:pPr>
                <a:lnSpc>
                  <a:spcPts val="1200"/>
                </a:lnSpc>
              </a:pPr>
              <a:r>
                <a:rPr lang="nl-NL" sz="1200" dirty="0"/>
                <a:t>Aandacht voor eigen</a:t>
              </a:r>
              <a:br>
                <a:rPr lang="nl-NL" sz="1200" dirty="0"/>
              </a:br>
              <a:r>
                <a:rPr lang="nl-NL" sz="1200" dirty="0"/>
                <a:t>en andermans</a:t>
              </a:r>
              <a:br>
                <a:rPr lang="nl-NL" sz="1200" dirty="0"/>
              </a:br>
              <a:r>
                <a:rPr lang="nl-NL" sz="1200" dirty="0"/>
                <a:t>belangen</a:t>
              </a:r>
            </a:p>
          </p:txBody>
        </p:sp>
      </p:grpSp>
    </p:spTree>
    <p:extLst>
      <p:ext uri="{BB962C8B-B14F-4D97-AF65-F5344CB8AC3E}">
        <p14:creationId xmlns:p14="http://schemas.microsoft.com/office/powerpoint/2010/main" val="43371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13"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cond evt="onNext" delay="0">
                      <p:tgtEl>
                        <p:sldTgt/>
                      </p:tgtEl>
                    </p:cond>
                  </p:endCondLst>
                </p:cTn>
                <p:tgtEl>
                  <p:spTgt spid="36"/>
                </p:tgtEl>
              </p:cMediaNode>
            </p:audio>
          </p:childTnLst>
        </p:cTn>
      </p:par>
    </p:tnLst>
  </p:timing>
  <p:extLst>
    <p:ext uri="{6950BFC3-D8DA-4A85-94F7-54DA5524770B}">
      <p188:commentRel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E470-CD63-D15D-3519-4896310C17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F5A47E-4927-3791-5970-A2F60B8D41E5}"/>
              </a:ext>
            </a:extLst>
          </p:cNvPr>
          <p:cNvSpPr>
            <a:spLocks noGrp="1"/>
          </p:cNvSpPr>
          <p:nvPr>
            <p:ph type="ctrTitle"/>
          </p:nvPr>
        </p:nvSpPr>
        <p:spPr>
          <a:xfrm>
            <a:off x="633600" y="601200"/>
            <a:ext cx="9000000" cy="671121"/>
          </a:xfrm>
        </p:spPr>
        <p:txBody>
          <a:bodyPr anchor="t" anchorCtr="0">
            <a:normAutofit/>
          </a:bodyPr>
          <a:lstStyle/>
          <a:p>
            <a:r>
              <a:rPr lang="nl-NL" dirty="0"/>
              <a:t>Specialisatie werkplekbegeleiders</a:t>
            </a:r>
          </a:p>
        </p:txBody>
      </p:sp>
      <p:sp>
        <p:nvSpPr>
          <p:cNvPr id="10" name="Tijdelijke aanduiding voor inhoud 9">
            <a:extLst>
              <a:ext uri="{FF2B5EF4-FFF2-40B4-BE49-F238E27FC236}">
                <a16:creationId xmlns:a16="http://schemas.microsoft.com/office/drawing/2014/main" id="{3B08619F-BE10-48E7-A842-3F9F601CF05C}"/>
              </a:ext>
            </a:extLst>
          </p:cNvPr>
          <p:cNvSpPr>
            <a:spLocks noGrp="1"/>
          </p:cNvSpPr>
          <p:nvPr>
            <p:ph sz="quarter" idx="10"/>
          </p:nvPr>
        </p:nvSpPr>
        <p:spPr/>
        <p:txBody>
          <a:bodyPr/>
          <a:lstStyle/>
          <a:p>
            <a:endParaRPr lang="nl-NL"/>
          </a:p>
        </p:txBody>
      </p:sp>
      <p:pic>
        <p:nvPicPr>
          <p:cNvPr id="3" name="einde">
            <a:hlinkClick r:id="" action="ppaction://media"/>
            <a:extLst>
              <a:ext uri="{FF2B5EF4-FFF2-40B4-BE49-F238E27FC236}">
                <a16:creationId xmlns:a16="http://schemas.microsoft.com/office/drawing/2014/main" id="{3B68D073-C929-F430-006C-FE24F1C230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86786" y="4768400"/>
            <a:ext cx="406400" cy="406400"/>
          </a:xfrm>
          <a:prstGeom prst="rect">
            <a:avLst/>
          </a:prstGeom>
        </p:spPr>
      </p:pic>
      <p:graphicFrame>
        <p:nvGraphicFramePr>
          <p:cNvPr id="6" name="Tijdelijke aanduiding voor inhoud 9">
            <a:extLst>
              <a:ext uri="{FF2B5EF4-FFF2-40B4-BE49-F238E27FC236}">
                <a16:creationId xmlns:a16="http://schemas.microsoft.com/office/drawing/2014/main" id="{F0CC94B9-0A54-1A83-A12A-19A48416C3C5}"/>
              </a:ext>
            </a:extLst>
          </p:cNvPr>
          <p:cNvGraphicFramePr>
            <a:graphicFrameLocks/>
          </p:cNvGraphicFramePr>
          <p:nvPr>
            <p:extLst>
              <p:ext uri="{D42A27DB-BD31-4B8C-83A1-F6EECF244321}">
                <p14:modId xmlns:p14="http://schemas.microsoft.com/office/powerpoint/2010/main" val="3389481185"/>
              </p:ext>
            </p:extLst>
          </p:nvPr>
        </p:nvGraphicFramePr>
        <p:xfrm>
          <a:off x="3094038" y="2032000"/>
          <a:ext cx="5440362" cy="3143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876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15AC5-6F31-A5A6-3623-020A91FA50BB}"/>
              </a:ext>
            </a:extLst>
          </p:cNvPr>
          <p:cNvSpPr>
            <a:spLocks noGrp="1"/>
          </p:cNvSpPr>
          <p:nvPr>
            <p:ph type="ctrTitle"/>
          </p:nvPr>
        </p:nvSpPr>
        <p:spPr/>
        <p:txBody>
          <a:bodyPr/>
          <a:lstStyle/>
          <a:p>
            <a:r>
              <a:rPr lang="nl-NL" dirty="0"/>
              <a:t>dank</a:t>
            </a:r>
          </a:p>
        </p:txBody>
      </p:sp>
      <p:sp>
        <p:nvSpPr>
          <p:cNvPr id="3" name="Ondertitel 2">
            <a:extLst>
              <a:ext uri="{FF2B5EF4-FFF2-40B4-BE49-F238E27FC236}">
                <a16:creationId xmlns:a16="http://schemas.microsoft.com/office/drawing/2014/main" id="{91D8AA4B-1A94-0D24-A224-133E9F7FA56E}"/>
              </a:ext>
            </a:extLst>
          </p:cNvPr>
          <p:cNvSpPr>
            <a:spLocks noGrp="1"/>
          </p:cNvSpPr>
          <p:nvPr>
            <p:ph type="subTitle" idx="1"/>
          </p:nvPr>
        </p:nvSpPr>
        <p:spPr>
          <a:xfrm>
            <a:off x="3116738" y="3326876"/>
            <a:ext cx="7164946" cy="538680"/>
          </a:xfrm>
        </p:spPr>
        <p:txBody>
          <a:bodyPr>
            <a:noAutofit/>
          </a:bodyPr>
          <a:lstStyle/>
          <a:p>
            <a:r>
              <a:rPr lang="nl-NL" dirty="0"/>
              <a:t>Je hebt gekeken naar de presentatie over </a:t>
            </a:r>
            <a:r>
              <a:rPr lang="nl-NL" dirty="0" err="1"/>
              <a:t>Leary</a:t>
            </a:r>
            <a:r>
              <a:rPr lang="nl-NL" dirty="0"/>
              <a:t> en de drama- en winnaarsdriehoek. Hiermee help je jouw studenten zich te ontwikkelen tot enthousiaste en startende leerkrachten in het basisonderwijs. </a:t>
            </a:r>
          </a:p>
        </p:txBody>
      </p:sp>
      <p:pic>
        <p:nvPicPr>
          <p:cNvPr id="5" name="Afbeelding 4" descr="Afbeelding met tekst, schermopname, Lettertype, logo&#10;&#10;Door AI gegenereerde inhoud is mogelijk onjuist.">
            <a:extLst>
              <a:ext uri="{FF2B5EF4-FFF2-40B4-BE49-F238E27FC236}">
                <a16:creationId xmlns:a16="http://schemas.microsoft.com/office/drawing/2014/main" id="{2373A8D1-9DB3-ED06-1DFC-C1E232BC5285}"/>
              </a:ext>
            </a:extLst>
          </p:cNvPr>
          <p:cNvPicPr>
            <a:picLocks noChangeAspect="1"/>
          </p:cNvPicPr>
          <p:nvPr/>
        </p:nvPicPr>
        <p:blipFill>
          <a:blip r:embed="rId2"/>
          <a:stretch>
            <a:fillRect/>
          </a:stretch>
        </p:blipFill>
        <p:spPr>
          <a:xfrm>
            <a:off x="8325867" y="5491340"/>
            <a:ext cx="2480400" cy="2475829"/>
          </a:xfrm>
          <a:prstGeom prst="rect">
            <a:avLst/>
          </a:prstGeom>
        </p:spPr>
      </p:pic>
      <p:sp>
        <p:nvSpPr>
          <p:cNvPr id="6" name="Tekstvak 5">
            <a:extLst>
              <a:ext uri="{FF2B5EF4-FFF2-40B4-BE49-F238E27FC236}">
                <a16:creationId xmlns:a16="http://schemas.microsoft.com/office/drawing/2014/main" id="{6EEDC65B-5172-27A8-29B3-3D8491A99AE7}"/>
              </a:ext>
            </a:extLst>
          </p:cNvPr>
          <p:cNvSpPr txBox="1"/>
          <p:nvPr/>
        </p:nvSpPr>
        <p:spPr>
          <a:xfrm>
            <a:off x="8476090" y="5661329"/>
            <a:ext cx="1398140" cy="215444"/>
          </a:xfrm>
          <a:prstGeom prst="rect">
            <a:avLst/>
          </a:prstGeom>
          <a:noFill/>
        </p:spPr>
        <p:txBody>
          <a:bodyPr wrap="none" rtlCol="0">
            <a:spAutoFit/>
          </a:bodyPr>
          <a:lstStyle/>
          <a:p>
            <a:r>
              <a:rPr lang="nl-NL" sz="800" b="1" dirty="0">
                <a:solidFill>
                  <a:schemeClr val="tx2"/>
                </a:solidFill>
              </a:rPr>
              <a:t>Dit was een presentatie van:</a:t>
            </a:r>
          </a:p>
        </p:txBody>
      </p:sp>
    </p:spTree>
    <p:extLst>
      <p:ext uri="{BB962C8B-B14F-4D97-AF65-F5344CB8AC3E}">
        <p14:creationId xmlns:p14="http://schemas.microsoft.com/office/powerpoint/2010/main" val="3591988577"/>
      </p:ext>
    </p:extLst>
  </p:cSld>
  <p:clrMapOvr>
    <a:masterClrMapping/>
  </p:clrMapOvr>
</p:sld>
</file>

<file path=ppt/theme/theme1.xml><?xml version="1.0" encoding="utf-8"?>
<a:theme xmlns:a="http://schemas.openxmlformats.org/drawingml/2006/main" name="Kantoorthema">
  <a:themeElements>
    <a:clrScheme name="Aangepast 1">
      <a:dk1>
        <a:srgbClr val="231973"/>
      </a:dk1>
      <a:lt1>
        <a:srgbClr val="FFFFFF"/>
      </a:lt1>
      <a:dk2>
        <a:srgbClr val="F02837"/>
      </a:dk2>
      <a:lt2>
        <a:srgbClr val="FFFFFF"/>
      </a:lt2>
      <a:accent1>
        <a:srgbClr val="F02837"/>
      </a:accent1>
      <a:accent2>
        <a:srgbClr val="231973"/>
      </a:accent2>
      <a:accent3>
        <a:srgbClr val="A2A1C3"/>
      </a:accent3>
      <a:accent4>
        <a:srgbClr val="9FC8E1"/>
      </a:accent4>
      <a:accent5>
        <a:srgbClr val="D1D1E1"/>
      </a:accent5>
      <a:accent6>
        <a:srgbClr val="CAE0EE"/>
      </a:accent6>
      <a:hlink>
        <a:srgbClr val="F02837"/>
      </a:hlink>
      <a:folHlink>
        <a:srgbClr val="2319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 id="{B9DB8A1A-3464-4E3E-819B-C816FB02B01B}" vid="{E8D67D20-7C30-49EC-8EA4-D3EEC57B57A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53f356-3be6-4f67-a564-4569d3c8c0a8">
      <Terms xmlns="http://schemas.microsoft.com/office/infopath/2007/PartnerControls"/>
    </lcf76f155ced4ddcb4097134ff3c332f>
    <TaxCatchAll xmlns="fc2251ae-986a-4d51-a3c1-293d76a5f5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6F5D536421D49A2098C4B8B0C50FD" ma:contentTypeVersion="16" ma:contentTypeDescription="Een nieuw document maken." ma:contentTypeScope="" ma:versionID="3c6435c75344b44b0759e69f46e377fd">
  <xsd:schema xmlns:xsd="http://www.w3.org/2001/XMLSchema" xmlns:xs="http://www.w3.org/2001/XMLSchema" xmlns:p="http://schemas.microsoft.com/office/2006/metadata/properties" xmlns:ns2="d253f356-3be6-4f67-a564-4569d3c8c0a8" xmlns:ns3="fc2251ae-986a-4d51-a3c1-293d76a5f5ce" targetNamespace="http://schemas.microsoft.com/office/2006/metadata/properties" ma:root="true" ma:fieldsID="e1906be77b813b1237bd9a037e77fbde" ns2:_="" ns3:_="">
    <xsd:import namespace="d253f356-3be6-4f67-a564-4569d3c8c0a8"/>
    <xsd:import namespace="fc2251ae-986a-4d51-a3c1-293d76a5f5c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3f356-3be6-4f67-a564-4569d3c8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251ae-986a-4d51-a3c1-293d76a5f5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9c1d8e7-d46e-4eae-aa2f-509e07fa4df2}" ma:internalName="TaxCatchAll" ma:showField="CatchAllData" ma:web="fc2251ae-986a-4d51-a3c1-293d76a5f5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CC486-3FDA-4AB4-8B4B-C520C473F3F8}">
  <ds:schemaRefs>
    <ds:schemaRef ds:uri="9a40ed17-9209-4a5a-a1e1-9910d5efd4ce"/>
    <ds:schemaRef ds:uri="http://www.w3.org/XML/1998/namespace"/>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d253f356-3be6-4f67-a564-4569d3c8c0a8"/>
    <ds:schemaRef ds:uri="fc2251ae-986a-4d51-a3c1-293d76a5f5ce"/>
  </ds:schemaRefs>
</ds:datastoreItem>
</file>

<file path=customXml/itemProps2.xml><?xml version="1.0" encoding="utf-8"?>
<ds:datastoreItem xmlns:ds="http://schemas.openxmlformats.org/officeDocument/2006/customXml" ds:itemID="{98D0B0A2-9578-4455-93EC-BE0C397C9E50}">
  <ds:schemaRefs>
    <ds:schemaRef ds:uri="http://schemas.microsoft.com/sharepoint/v3/contenttype/forms"/>
  </ds:schemaRefs>
</ds:datastoreItem>
</file>

<file path=customXml/itemProps3.xml><?xml version="1.0" encoding="utf-8"?>
<ds:datastoreItem xmlns:ds="http://schemas.openxmlformats.org/officeDocument/2006/customXml" ds:itemID="{49606627-4228-44F1-9833-983686A70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3f356-3be6-4f67-a564-4569d3c8c0a8"/>
    <ds:schemaRef ds:uri="fc2251ae-986a-4d51-a3c1-293d76a5f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14653ff-92fa-4118-baad-d798b2bf263c}" enabled="0" method="" siteId="{a14653ff-92fa-4118-baad-d798b2bf263c}" removed="1"/>
</clbl:labelList>
</file>

<file path=docProps/app.xml><?xml version="1.0" encoding="utf-8"?>
<Properties xmlns="http://schemas.openxmlformats.org/officeDocument/2006/extended-properties" xmlns:vt="http://schemas.openxmlformats.org/officeDocument/2006/docPropsVTypes">
  <Template>PowerPoint-sjabloon</Template>
  <TotalTime>0</TotalTime>
  <Words>489</Words>
  <Application>Microsoft Office PowerPoint</Application>
  <PresentationFormat>Breedbeeld</PresentationFormat>
  <Paragraphs>73</Paragraphs>
  <Slides>8</Slides>
  <Notes>5</Notes>
  <HiddenSlides>0</HiddenSlides>
  <MMClips>12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Aptos</vt:lpstr>
      <vt:lpstr>Arial</vt:lpstr>
      <vt:lpstr>Calibri</vt:lpstr>
      <vt:lpstr>Google Sans</vt:lpstr>
      <vt:lpstr>Kantoorthema</vt:lpstr>
      <vt:lpstr>PowerPoint-presentatie</vt:lpstr>
      <vt:lpstr>Leary en de drama-  en winnaarsdriehoek</vt:lpstr>
      <vt:lpstr>specialisatie werkplekbegeleiders</vt:lpstr>
      <vt:lpstr>Interactiecirkel (Roos van Leary)</vt:lpstr>
      <vt:lpstr>Drama- en winnaarsdriehoek</vt:lpstr>
      <vt:lpstr>PowerPoint-presentatie</vt:lpstr>
      <vt:lpstr>Specialisatie werkplekbegeleiders</vt:lpstr>
      <vt:lpstr>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Habets, Hansje</dc:creator>
  <cp:lastModifiedBy>Veltmans, Ciciel</cp:lastModifiedBy>
  <cp:revision>21</cp:revision>
  <dcterms:created xsi:type="dcterms:W3CDTF">2025-06-10T13:03:03Z</dcterms:created>
  <dcterms:modified xsi:type="dcterms:W3CDTF">2025-12-03T08:29:36Z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0x010100A106F5D536421D49A2098C4B8B0C50FD</vt:lpwstr>
  </property>
  <property fmtid="{D5CDD505-2E9C-101B-9397-08002B2CF9AE}" pid="3" name="MediaServiceImageTags">
    <vt:lpwstr/>
  </property>
</Properties>
</file>