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60" r:id="rId4"/>
    <p:sldId id="262" r:id="rId5"/>
    <p:sldId id="263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Brood" userId="6ea6b155-7319-438d-8206-0576cf746d6a" providerId="ADAL" clId="{625F83D8-409C-4340-A039-F250D3B3A97B}"/>
    <pc:docChg chg="custSel addSld delSld modSld">
      <pc:chgData name="Leanne Brood" userId="6ea6b155-7319-438d-8206-0576cf746d6a" providerId="ADAL" clId="{625F83D8-409C-4340-A039-F250D3B3A97B}" dt="2023-11-17T14:13:49.887" v="9" actId="47"/>
      <pc:docMkLst>
        <pc:docMk/>
      </pc:docMkLst>
      <pc:sldChg chg="modSp mod">
        <pc:chgData name="Leanne Brood" userId="6ea6b155-7319-438d-8206-0576cf746d6a" providerId="ADAL" clId="{625F83D8-409C-4340-A039-F250D3B3A97B}" dt="2023-09-05T11:59:20.411" v="8" actId="1036"/>
        <pc:sldMkLst>
          <pc:docMk/>
          <pc:sldMk cId="668888236" sldId="257"/>
        </pc:sldMkLst>
        <pc:picChg chg="mod">
          <ac:chgData name="Leanne Brood" userId="6ea6b155-7319-438d-8206-0576cf746d6a" providerId="ADAL" clId="{625F83D8-409C-4340-A039-F250D3B3A97B}" dt="2023-09-05T11:59:20.411" v="8" actId="1036"/>
          <ac:picMkLst>
            <pc:docMk/>
            <pc:sldMk cId="668888236" sldId="257"/>
            <ac:picMk id="5" creationId="{B3202BAC-DB93-78A7-284F-32DDF7792139}"/>
          </ac:picMkLst>
        </pc:picChg>
      </pc:sldChg>
      <pc:sldChg chg="addSp delSp new del mod">
        <pc:chgData name="Leanne Brood" userId="6ea6b155-7319-438d-8206-0576cf746d6a" providerId="ADAL" clId="{625F83D8-409C-4340-A039-F250D3B3A97B}" dt="2023-11-17T14:13:49.887" v="9" actId="47"/>
        <pc:sldMkLst>
          <pc:docMk/>
          <pc:sldMk cId="2325598306" sldId="260"/>
        </pc:sldMkLst>
        <pc:picChg chg="add del">
          <ac:chgData name="Leanne Brood" userId="6ea6b155-7319-438d-8206-0576cf746d6a" providerId="ADAL" clId="{625F83D8-409C-4340-A039-F250D3B3A97B}" dt="2023-09-05T11:58:54.636" v="2" actId="478"/>
          <ac:picMkLst>
            <pc:docMk/>
            <pc:sldMk cId="2325598306" sldId="260"/>
            <ac:picMk id="3" creationId="{C969EBE7-7B37-3164-57F9-08F21B199028}"/>
          </ac:picMkLst>
        </pc:picChg>
        <pc:picChg chg="add">
          <ac:chgData name="Leanne Brood" userId="6ea6b155-7319-438d-8206-0576cf746d6a" providerId="ADAL" clId="{625F83D8-409C-4340-A039-F250D3B3A97B}" dt="2023-09-05T11:58:55.016" v="3" actId="22"/>
          <ac:picMkLst>
            <pc:docMk/>
            <pc:sldMk cId="2325598306" sldId="260"/>
            <ac:picMk id="5" creationId="{886EB0A2-5524-AAB8-8E4F-06730E7AEA5B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559CA9-05B2-417B-AC12-DA35D8456FCB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C4AE232-1B3D-4098-87B6-70CAB77D59C1}">
      <dgm:prSet/>
      <dgm:spPr/>
      <dgm:t>
        <a:bodyPr/>
        <a:lstStyle/>
        <a:p>
          <a:r>
            <a:rPr lang="nl-NL" b="1" dirty="0"/>
            <a:t>Werkvorm positieve ervaringen 30 min.</a:t>
          </a:r>
          <a:endParaRPr lang="en-US" dirty="0"/>
        </a:p>
      </dgm:t>
    </dgm:pt>
    <dgm:pt modelId="{4380AA9D-4B65-4B8E-9F8E-F27E32224F6E}" type="parTrans" cxnId="{9D3EC877-633D-473A-92C6-78546DA0823F}">
      <dgm:prSet/>
      <dgm:spPr/>
      <dgm:t>
        <a:bodyPr/>
        <a:lstStyle/>
        <a:p>
          <a:endParaRPr lang="en-US"/>
        </a:p>
      </dgm:t>
    </dgm:pt>
    <dgm:pt modelId="{F0F4B095-E121-4095-9BD5-EB0A327D8E3E}" type="sibTrans" cxnId="{9D3EC877-633D-473A-92C6-78546DA0823F}">
      <dgm:prSet/>
      <dgm:spPr/>
      <dgm:t>
        <a:bodyPr/>
        <a:lstStyle/>
        <a:p>
          <a:endParaRPr lang="en-US"/>
        </a:p>
      </dgm:t>
    </dgm:pt>
    <dgm:pt modelId="{580DAB57-B65A-4429-A831-814AE85880A2}">
      <dgm:prSet/>
      <dgm:spPr/>
      <dgm:t>
        <a:bodyPr/>
        <a:lstStyle/>
        <a:p>
          <a:r>
            <a:rPr lang="nl-NL" dirty="0"/>
            <a:t>5 min positieve ervaring delen door A. B luistert en noteert steekwoorden op post-its.</a:t>
          </a:r>
          <a:endParaRPr lang="en-US" dirty="0"/>
        </a:p>
      </dgm:t>
    </dgm:pt>
    <dgm:pt modelId="{1581453D-013F-4F22-9E56-EC2CFE3DDD2D}" type="parTrans" cxnId="{CA1978AE-FBB3-46E9-BB16-8C61CF800895}">
      <dgm:prSet/>
      <dgm:spPr/>
      <dgm:t>
        <a:bodyPr/>
        <a:lstStyle/>
        <a:p>
          <a:endParaRPr lang="en-US"/>
        </a:p>
      </dgm:t>
    </dgm:pt>
    <dgm:pt modelId="{A716DB92-9951-44C9-A719-9AEA53CC0907}" type="sibTrans" cxnId="{CA1978AE-FBB3-46E9-BB16-8C61CF800895}">
      <dgm:prSet/>
      <dgm:spPr/>
      <dgm:t>
        <a:bodyPr/>
        <a:lstStyle/>
        <a:p>
          <a:endParaRPr lang="en-US"/>
        </a:p>
      </dgm:t>
    </dgm:pt>
    <dgm:pt modelId="{994DE99E-AA4F-417B-9669-27E78B39C542}">
      <dgm:prSet/>
      <dgm:spPr/>
      <dgm:t>
        <a:bodyPr/>
        <a:lstStyle/>
        <a:p>
          <a:r>
            <a:rPr lang="nl-NL" dirty="0"/>
            <a:t>5 min wisselen van rol: B deel ervaring. A noteert steekwoorden.</a:t>
          </a:r>
          <a:endParaRPr lang="en-US" dirty="0"/>
        </a:p>
      </dgm:t>
    </dgm:pt>
    <dgm:pt modelId="{349E5905-A806-4C1B-A9B1-586CD92A6DBA}" type="parTrans" cxnId="{A755EDA4-BDC7-48E5-A848-C9BDEE176362}">
      <dgm:prSet/>
      <dgm:spPr/>
      <dgm:t>
        <a:bodyPr/>
        <a:lstStyle/>
        <a:p>
          <a:endParaRPr lang="en-US"/>
        </a:p>
      </dgm:t>
    </dgm:pt>
    <dgm:pt modelId="{86DA95A2-4A88-470C-836B-4369237F99D7}" type="sibTrans" cxnId="{A755EDA4-BDC7-48E5-A848-C9BDEE176362}">
      <dgm:prSet/>
      <dgm:spPr/>
      <dgm:t>
        <a:bodyPr/>
        <a:lstStyle/>
        <a:p>
          <a:endParaRPr lang="en-US"/>
        </a:p>
      </dgm:t>
    </dgm:pt>
    <dgm:pt modelId="{5A820B3E-AEA7-4A07-A49A-AAF4EFAEA130}">
      <dgm:prSet/>
      <dgm:spPr/>
      <dgm:t>
        <a:bodyPr/>
        <a:lstStyle/>
        <a:p>
          <a:r>
            <a:rPr lang="nl-NL" dirty="0"/>
            <a:t>5 min ervaringen delen. Wat valt jullie op? Wat zegt dit over jou als persoon? </a:t>
          </a:r>
          <a:endParaRPr lang="en-US" dirty="0"/>
        </a:p>
      </dgm:t>
    </dgm:pt>
    <dgm:pt modelId="{3B45968E-DED6-4DEE-86FF-522C3DFEC2B4}" type="parTrans" cxnId="{75EA18CD-546F-478C-8027-56A103FC211F}">
      <dgm:prSet/>
      <dgm:spPr/>
      <dgm:t>
        <a:bodyPr/>
        <a:lstStyle/>
        <a:p>
          <a:endParaRPr lang="en-US"/>
        </a:p>
      </dgm:t>
    </dgm:pt>
    <dgm:pt modelId="{D34A44B9-6353-430E-88BB-7BC60AFFB033}" type="sibTrans" cxnId="{75EA18CD-546F-478C-8027-56A103FC211F}">
      <dgm:prSet/>
      <dgm:spPr/>
      <dgm:t>
        <a:bodyPr/>
        <a:lstStyle/>
        <a:p>
          <a:endParaRPr lang="en-US"/>
        </a:p>
      </dgm:t>
    </dgm:pt>
    <dgm:pt modelId="{2A9F53F5-F1EE-4432-85ED-8912E8BAB75E}">
      <dgm:prSet/>
      <dgm:spPr/>
      <dgm:t>
        <a:bodyPr/>
        <a:lstStyle/>
        <a:p>
          <a:r>
            <a:rPr lang="nl-NL" dirty="0"/>
            <a:t>10 min linken van post-its aan de vastgestelde rollen uit het beleid</a:t>
          </a:r>
          <a:endParaRPr lang="en-US" dirty="0"/>
        </a:p>
      </dgm:t>
    </dgm:pt>
    <dgm:pt modelId="{47938883-869B-4B9C-9865-877BBCFF9F9C}" type="parTrans" cxnId="{C6A0BACF-027E-41FC-8EFD-8D5CD71422A1}">
      <dgm:prSet/>
      <dgm:spPr/>
      <dgm:t>
        <a:bodyPr/>
        <a:lstStyle/>
        <a:p>
          <a:endParaRPr lang="en-US"/>
        </a:p>
      </dgm:t>
    </dgm:pt>
    <dgm:pt modelId="{D176A3B4-EC33-4050-B685-94ABC0C3607C}" type="sibTrans" cxnId="{C6A0BACF-027E-41FC-8EFD-8D5CD71422A1}">
      <dgm:prSet/>
      <dgm:spPr/>
      <dgm:t>
        <a:bodyPr/>
        <a:lstStyle/>
        <a:p>
          <a:endParaRPr lang="en-US"/>
        </a:p>
      </dgm:t>
    </dgm:pt>
    <dgm:pt modelId="{9272D89B-B32B-4926-BD83-41F24D43B353}">
      <dgm:prSet/>
      <dgm:spPr/>
      <dgm:t>
        <a:bodyPr/>
        <a:lstStyle/>
        <a:p>
          <a:r>
            <a:rPr lang="nl-NL" dirty="0"/>
            <a:t>Past het ergens bij?</a:t>
          </a:r>
          <a:endParaRPr lang="en-US" dirty="0"/>
        </a:p>
      </dgm:t>
    </dgm:pt>
    <dgm:pt modelId="{1C494453-5EE7-4BE8-ACEE-A2143990BA58}" type="parTrans" cxnId="{DA23A928-DDE9-4D9D-BEA8-83CA55FAAB50}">
      <dgm:prSet/>
      <dgm:spPr/>
      <dgm:t>
        <a:bodyPr/>
        <a:lstStyle/>
        <a:p>
          <a:endParaRPr lang="en-US"/>
        </a:p>
      </dgm:t>
    </dgm:pt>
    <dgm:pt modelId="{3CBB611F-6E46-47A7-8D56-D53120E590FC}" type="sibTrans" cxnId="{DA23A928-DDE9-4D9D-BEA8-83CA55FAAB50}">
      <dgm:prSet/>
      <dgm:spPr/>
      <dgm:t>
        <a:bodyPr/>
        <a:lstStyle/>
        <a:p>
          <a:endParaRPr lang="en-US"/>
        </a:p>
      </dgm:t>
    </dgm:pt>
    <dgm:pt modelId="{5308792A-E4A8-4753-B8A9-659A0344C3FE}">
      <dgm:prSet/>
      <dgm:spPr/>
      <dgm:t>
        <a:bodyPr/>
        <a:lstStyle/>
        <a:p>
          <a:r>
            <a:rPr lang="nl-NL"/>
            <a:t>Mis je nog rollen?</a:t>
          </a:r>
          <a:endParaRPr lang="en-US"/>
        </a:p>
      </dgm:t>
    </dgm:pt>
    <dgm:pt modelId="{EAA3F51D-7D19-441F-9EF1-90723751D28F}" type="parTrans" cxnId="{83BC07B6-C923-47F9-B024-E36E9DA3983A}">
      <dgm:prSet/>
      <dgm:spPr/>
      <dgm:t>
        <a:bodyPr/>
        <a:lstStyle/>
        <a:p>
          <a:endParaRPr lang="en-US"/>
        </a:p>
      </dgm:t>
    </dgm:pt>
    <dgm:pt modelId="{FD48BECC-A305-4E23-A03E-53F638394BF3}" type="sibTrans" cxnId="{83BC07B6-C923-47F9-B024-E36E9DA3983A}">
      <dgm:prSet/>
      <dgm:spPr/>
      <dgm:t>
        <a:bodyPr/>
        <a:lstStyle/>
        <a:p>
          <a:endParaRPr lang="en-US"/>
        </a:p>
      </dgm:t>
    </dgm:pt>
    <dgm:pt modelId="{7B9B8BED-CB17-4FDD-A69C-B24DE9ACCC3A}">
      <dgm:prSet/>
      <dgm:spPr/>
      <dgm:t>
        <a:bodyPr/>
        <a:lstStyle/>
        <a:p>
          <a:r>
            <a:rPr lang="nl-NL" dirty="0"/>
            <a:t>Wat zou je nog willen aanvullen? Noteer dat per tweetal op het blad.</a:t>
          </a:r>
          <a:endParaRPr lang="en-US" dirty="0"/>
        </a:p>
      </dgm:t>
    </dgm:pt>
    <dgm:pt modelId="{7E2C52E2-A66A-47A1-B5A3-A5B6C3EA634C}" type="parTrans" cxnId="{2A449ED4-827A-4EA8-82EC-22D0ED661F9A}">
      <dgm:prSet/>
      <dgm:spPr/>
      <dgm:t>
        <a:bodyPr/>
        <a:lstStyle/>
        <a:p>
          <a:endParaRPr lang="en-US"/>
        </a:p>
      </dgm:t>
    </dgm:pt>
    <dgm:pt modelId="{B5CE0E08-42EE-486A-BA1C-3620FB3D91AD}" type="sibTrans" cxnId="{2A449ED4-827A-4EA8-82EC-22D0ED661F9A}">
      <dgm:prSet/>
      <dgm:spPr/>
      <dgm:t>
        <a:bodyPr/>
        <a:lstStyle/>
        <a:p>
          <a:endParaRPr lang="en-US"/>
        </a:p>
      </dgm:t>
    </dgm:pt>
    <dgm:pt modelId="{1817FEE6-158B-4BFB-A391-1DBF6AE199E4}" type="pres">
      <dgm:prSet presAssocID="{03559CA9-05B2-417B-AC12-DA35D8456FCB}" presName="linear" presStyleCnt="0">
        <dgm:presLayoutVars>
          <dgm:dir/>
          <dgm:animLvl val="lvl"/>
          <dgm:resizeHandles val="exact"/>
        </dgm:presLayoutVars>
      </dgm:prSet>
      <dgm:spPr/>
    </dgm:pt>
    <dgm:pt modelId="{9BEC5D5F-DA69-4C28-8995-670C3859FFE4}" type="pres">
      <dgm:prSet presAssocID="{FC4AE232-1B3D-4098-87B6-70CAB77D59C1}" presName="parentLin" presStyleCnt="0"/>
      <dgm:spPr/>
    </dgm:pt>
    <dgm:pt modelId="{91917488-FF5B-4B89-A44C-FD8DE6475898}" type="pres">
      <dgm:prSet presAssocID="{FC4AE232-1B3D-4098-87B6-70CAB77D59C1}" presName="parentLeftMargin" presStyleLbl="node1" presStyleIdx="0" presStyleCnt="1"/>
      <dgm:spPr/>
    </dgm:pt>
    <dgm:pt modelId="{E24EE8C3-3C08-4F30-8CDD-5AC5AF00D3EF}" type="pres">
      <dgm:prSet presAssocID="{FC4AE232-1B3D-4098-87B6-70CAB77D59C1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18F51507-9BDE-4299-A253-0B79CE65735F}" type="pres">
      <dgm:prSet presAssocID="{FC4AE232-1B3D-4098-87B6-70CAB77D59C1}" presName="negativeSpace" presStyleCnt="0"/>
      <dgm:spPr/>
    </dgm:pt>
    <dgm:pt modelId="{C0009C5E-2CA6-4AC8-8D8A-E57C2BC5EBC0}" type="pres">
      <dgm:prSet presAssocID="{FC4AE232-1B3D-4098-87B6-70CAB77D59C1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DA23A928-DDE9-4D9D-BEA8-83CA55FAAB50}" srcId="{2A9F53F5-F1EE-4432-85ED-8912E8BAB75E}" destId="{9272D89B-B32B-4926-BD83-41F24D43B353}" srcOrd="0" destOrd="0" parTransId="{1C494453-5EE7-4BE8-ACEE-A2143990BA58}" sibTransId="{3CBB611F-6E46-47A7-8D56-D53120E590FC}"/>
    <dgm:cxn modelId="{2A744B2C-89F1-499D-AFE6-B75429037529}" type="presOf" srcId="{FC4AE232-1B3D-4098-87B6-70CAB77D59C1}" destId="{91917488-FF5B-4B89-A44C-FD8DE6475898}" srcOrd="0" destOrd="0" presId="urn:microsoft.com/office/officeart/2005/8/layout/list1"/>
    <dgm:cxn modelId="{3BADE62E-643F-4647-B1CD-AE8EF771B08C}" type="presOf" srcId="{994DE99E-AA4F-417B-9669-27E78B39C542}" destId="{C0009C5E-2CA6-4AC8-8D8A-E57C2BC5EBC0}" srcOrd="0" destOrd="1" presId="urn:microsoft.com/office/officeart/2005/8/layout/list1"/>
    <dgm:cxn modelId="{9D3EC877-633D-473A-92C6-78546DA0823F}" srcId="{03559CA9-05B2-417B-AC12-DA35D8456FCB}" destId="{FC4AE232-1B3D-4098-87B6-70CAB77D59C1}" srcOrd="0" destOrd="0" parTransId="{4380AA9D-4B65-4B8E-9F8E-F27E32224F6E}" sibTransId="{F0F4B095-E121-4095-9BD5-EB0A327D8E3E}"/>
    <dgm:cxn modelId="{1BAC2980-E59F-4C0E-AB0D-3B6526489073}" type="presOf" srcId="{2A9F53F5-F1EE-4432-85ED-8912E8BAB75E}" destId="{C0009C5E-2CA6-4AC8-8D8A-E57C2BC5EBC0}" srcOrd="0" destOrd="3" presId="urn:microsoft.com/office/officeart/2005/8/layout/list1"/>
    <dgm:cxn modelId="{FC527185-BFFF-4A67-BBCF-387F5CF05817}" type="presOf" srcId="{5308792A-E4A8-4753-B8A9-659A0344C3FE}" destId="{C0009C5E-2CA6-4AC8-8D8A-E57C2BC5EBC0}" srcOrd="0" destOrd="5" presId="urn:microsoft.com/office/officeart/2005/8/layout/list1"/>
    <dgm:cxn modelId="{A515ED95-520B-46E4-A7EA-F8F1DEF256B4}" type="presOf" srcId="{580DAB57-B65A-4429-A831-814AE85880A2}" destId="{C0009C5E-2CA6-4AC8-8D8A-E57C2BC5EBC0}" srcOrd="0" destOrd="0" presId="urn:microsoft.com/office/officeart/2005/8/layout/list1"/>
    <dgm:cxn modelId="{A755EDA4-BDC7-48E5-A848-C9BDEE176362}" srcId="{FC4AE232-1B3D-4098-87B6-70CAB77D59C1}" destId="{994DE99E-AA4F-417B-9669-27E78B39C542}" srcOrd="1" destOrd="0" parTransId="{349E5905-A806-4C1B-A9B1-586CD92A6DBA}" sibTransId="{86DA95A2-4A88-470C-836B-4369237F99D7}"/>
    <dgm:cxn modelId="{CA1978AE-FBB3-46E9-BB16-8C61CF800895}" srcId="{FC4AE232-1B3D-4098-87B6-70CAB77D59C1}" destId="{580DAB57-B65A-4429-A831-814AE85880A2}" srcOrd="0" destOrd="0" parTransId="{1581453D-013F-4F22-9E56-EC2CFE3DDD2D}" sibTransId="{A716DB92-9951-44C9-A719-9AEA53CC0907}"/>
    <dgm:cxn modelId="{83BC07B6-C923-47F9-B024-E36E9DA3983A}" srcId="{2A9F53F5-F1EE-4432-85ED-8912E8BAB75E}" destId="{5308792A-E4A8-4753-B8A9-659A0344C3FE}" srcOrd="1" destOrd="0" parTransId="{EAA3F51D-7D19-441F-9EF1-90723751D28F}" sibTransId="{FD48BECC-A305-4E23-A03E-53F638394BF3}"/>
    <dgm:cxn modelId="{6B6F6DBD-2EC0-4EAF-8967-2217EC4E7A62}" type="presOf" srcId="{9272D89B-B32B-4926-BD83-41F24D43B353}" destId="{C0009C5E-2CA6-4AC8-8D8A-E57C2BC5EBC0}" srcOrd="0" destOrd="4" presId="urn:microsoft.com/office/officeart/2005/8/layout/list1"/>
    <dgm:cxn modelId="{E6D0B5C0-28D9-4E9B-B500-10C925E41BFD}" type="presOf" srcId="{7B9B8BED-CB17-4FDD-A69C-B24DE9ACCC3A}" destId="{C0009C5E-2CA6-4AC8-8D8A-E57C2BC5EBC0}" srcOrd="0" destOrd="6" presId="urn:microsoft.com/office/officeart/2005/8/layout/list1"/>
    <dgm:cxn modelId="{75EA18CD-546F-478C-8027-56A103FC211F}" srcId="{FC4AE232-1B3D-4098-87B6-70CAB77D59C1}" destId="{5A820B3E-AEA7-4A07-A49A-AAF4EFAEA130}" srcOrd="2" destOrd="0" parTransId="{3B45968E-DED6-4DEE-86FF-522C3DFEC2B4}" sibTransId="{D34A44B9-6353-430E-88BB-7BC60AFFB033}"/>
    <dgm:cxn modelId="{FF852FCF-B935-4C97-A5C5-28F4C11A008A}" type="presOf" srcId="{FC4AE232-1B3D-4098-87B6-70CAB77D59C1}" destId="{E24EE8C3-3C08-4F30-8CDD-5AC5AF00D3EF}" srcOrd="1" destOrd="0" presId="urn:microsoft.com/office/officeart/2005/8/layout/list1"/>
    <dgm:cxn modelId="{C6A0BACF-027E-41FC-8EFD-8D5CD71422A1}" srcId="{FC4AE232-1B3D-4098-87B6-70CAB77D59C1}" destId="{2A9F53F5-F1EE-4432-85ED-8912E8BAB75E}" srcOrd="3" destOrd="0" parTransId="{47938883-869B-4B9C-9865-877BBCFF9F9C}" sibTransId="{D176A3B4-EC33-4050-B685-94ABC0C3607C}"/>
    <dgm:cxn modelId="{2A449ED4-827A-4EA8-82EC-22D0ED661F9A}" srcId="{2A9F53F5-F1EE-4432-85ED-8912E8BAB75E}" destId="{7B9B8BED-CB17-4FDD-A69C-B24DE9ACCC3A}" srcOrd="2" destOrd="0" parTransId="{7E2C52E2-A66A-47A1-B5A3-A5B6C3EA634C}" sibTransId="{B5CE0E08-42EE-486A-BA1C-3620FB3D91AD}"/>
    <dgm:cxn modelId="{9BE76FDC-90AD-4135-953C-C7613D84F9F4}" type="presOf" srcId="{03559CA9-05B2-417B-AC12-DA35D8456FCB}" destId="{1817FEE6-158B-4BFB-A391-1DBF6AE199E4}" srcOrd="0" destOrd="0" presId="urn:microsoft.com/office/officeart/2005/8/layout/list1"/>
    <dgm:cxn modelId="{27419CE4-4C4B-4818-8853-C1EA94CB47A1}" type="presOf" srcId="{5A820B3E-AEA7-4A07-A49A-AAF4EFAEA130}" destId="{C0009C5E-2CA6-4AC8-8D8A-E57C2BC5EBC0}" srcOrd="0" destOrd="2" presId="urn:microsoft.com/office/officeart/2005/8/layout/list1"/>
    <dgm:cxn modelId="{BB3D9BD5-6A02-43DB-A509-AC574A33F4D0}" type="presParOf" srcId="{1817FEE6-158B-4BFB-A391-1DBF6AE199E4}" destId="{9BEC5D5F-DA69-4C28-8995-670C3859FFE4}" srcOrd="0" destOrd="0" presId="urn:microsoft.com/office/officeart/2005/8/layout/list1"/>
    <dgm:cxn modelId="{377306E1-0AED-46E4-B823-7F7DDCDACCCB}" type="presParOf" srcId="{9BEC5D5F-DA69-4C28-8995-670C3859FFE4}" destId="{91917488-FF5B-4B89-A44C-FD8DE6475898}" srcOrd="0" destOrd="0" presId="urn:microsoft.com/office/officeart/2005/8/layout/list1"/>
    <dgm:cxn modelId="{526F168B-5306-45EA-9B2D-445DCBF5EC6A}" type="presParOf" srcId="{9BEC5D5F-DA69-4C28-8995-670C3859FFE4}" destId="{E24EE8C3-3C08-4F30-8CDD-5AC5AF00D3EF}" srcOrd="1" destOrd="0" presId="urn:microsoft.com/office/officeart/2005/8/layout/list1"/>
    <dgm:cxn modelId="{713BAF96-AC10-4FD8-9C92-70CFDAC9E428}" type="presParOf" srcId="{1817FEE6-158B-4BFB-A391-1DBF6AE199E4}" destId="{18F51507-9BDE-4299-A253-0B79CE65735F}" srcOrd="1" destOrd="0" presId="urn:microsoft.com/office/officeart/2005/8/layout/list1"/>
    <dgm:cxn modelId="{4DB71166-BD04-45DE-85B4-F3F673AC8959}" type="presParOf" srcId="{1817FEE6-158B-4BFB-A391-1DBF6AE199E4}" destId="{C0009C5E-2CA6-4AC8-8D8A-E57C2BC5EBC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559CA9-05B2-417B-AC12-DA35D8456FCB}" type="doc">
      <dgm:prSet loTypeId="urn:microsoft.com/office/officeart/2005/8/layout/list1" loCatId="list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C4AE232-1B3D-4098-87B6-70CAB77D59C1}">
      <dgm:prSet/>
      <dgm:spPr/>
      <dgm:t>
        <a:bodyPr/>
        <a:lstStyle/>
        <a:p>
          <a:r>
            <a:rPr lang="nl-NL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Werkvorm delta-dump op </a:t>
          </a:r>
          <a:r>
            <a:rPr lang="nl-NL" b="1" dirty="0" err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padlet</a:t>
          </a:r>
          <a:r>
            <a:rPr lang="nl-NL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5 min.</a:t>
          </a:r>
          <a:endParaRPr lang="en-US" dirty="0"/>
        </a:p>
      </dgm:t>
    </dgm:pt>
    <dgm:pt modelId="{4380AA9D-4B65-4B8E-9F8E-F27E32224F6E}" type="parTrans" cxnId="{9D3EC877-633D-473A-92C6-78546DA0823F}">
      <dgm:prSet/>
      <dgm:spPr/>
      <dgm:t>
        <a:bodyPr/>
        <a:lstStyle/>
        <a:p>
          <a:endParaRPr lang="en-US"/>
        </a:p>
      </dgm:t>
    </dgm:pt>
    <dgm:pt modelId="{F0F4B095-E121-4095-9BD5-EB0A327D8E3E}" type="sibTrans" cxnId="{9D3EC877-633D-473A-92C6-78546DA0823F}">
      <dgm:prSet/>
      <dgm:spPr/>
      <dgm:t>
        <a:bodyPr/>
        <a:lstStyle/>
        <a:p>
          <a:endParaRPr lang="en-US"/>
        </a:p>
      </dgm:t>
    </dgm:pt>
    <dgm:pt modelId="{580DAB57-B65A-4429-A831-814AE85880A2}">
      <dgm:prSet/>
      <dgm:spPr/>
      <dgm:t>
        <a:bodyPr/>
        <a:lstStyle/>
        <a:p>
          <a:r>
            <a: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Welke belemmeringen loop je nog tegen aan?</a:t>
          </a:r>
          <a:endParaRPr lang="en-US" dirty="0"/>
        </a:p>
      </dgm:t>
    </dgm:pt>
    <dgm:pt modelId="{1581453D-013F-4F22-9E56-EC2CFE3DDD2D}" type="parTrans" cxnId="{CA1978AE-FBB3-46E9-BB16-8C61CF800895}">
      <dgm:prSet/>
      <dgm:spPr/>
      <dgm:t>
        <a:bodyPr/>
        <a:lstStyle/>
        <a:p>
          <a:endParaRPr lang="en-US"/>
        </a:p>
      </dgm:t>
    </dgm:pt>
    <dgm:pt modelId="{A716DB92-9951-44C9-A719-9AEA53CC0907}" type="sibTrans" cxnId="{CA1978AE-FBB3-46E9-BB16-8C61CF800895}">
      <dgm:prSet/>
      <dgm:spPr/>
      <dgm:t>
        <a:bodyPr/>
        <a:lstStyle/>
        <a:p>
          <a:endParaRPr lang="en-US"/>
        </a:p>
      </dgm:t>
    </dgm:pt>
    <dgm:pt modelId="{EAB34694-D9DE-49E4-8A6F-908026D352E8}">
      <dgm:prSet/>
      <dgm:spPr/>
      <dgm:t>
        <a:bodyPr/>
        <a:lstStyle/>
        <a:p>
          <a:r>
            <a: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Noteer deze op de </a:t>
          </a:r>
          <a:r>
            <a:rPr lang="nl-NL" dirty="0" err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padlet</a:t>
          </a:r>
          <a:endParaRPr lang="nl-NL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553B741-5210-441B-8CAD-85EEF4513E69}" type="parTrans" cxnId="{B681D8A4-B25E-4A6D-93DD-246191758C1F}">
      <dgm:prSet/>
      <dgm:spPr/>
      <dgm:t>
        <a:bodyPr/>
        <a:lstStyle/>
        <a:p>
          <a:endParaRPr lang="nl-NL"/>
        </a:p>
      </dgm:t>
    </dgm:pt>
    <dgm:pt modelId="{E947DA18-5981-415F-93C7-65C0DDFF79B9}" type="sibTrans" cxnId="{B681D8A4-B25E-4A6D-93DD-246191758C1F}">
      <dgm:prSet/>
      <dgm:spPr/>
      <dgm:t>
        <a:bodyPr/>
        <a:lstStyle/>
        <a:p>
          <a:endParaRPr lang="nl-NL"/>
        </a:p>
      </dgm:t>
    </dgm:pt>
    <dgm:pt modelId="{AA3DE744-B999-4C38-8CA5-5BE44DB9DD2F}">
      <dgm:prSet/>
      <dgm:spPr/>
      <dgm:t>
        <a:bodyPr/>
        <a:lstStyle/>
        <a:p>
          <a:r>
            <a: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Gerty en Leanne zullen deze verzamelen en categoriseren en vervolgens teruggeven aan werkgroep.</a:t>
          </a:r>
        </a:p>
      </dgm:t>
    </dgm:pt>
    <dgm:pt modelId="{575BFD85-4116-441A-9EE4-D69ADB0AB939}" type="parTrans" cxnId="{A91B7701-82F0-416D-A8E7-E8BF23BB2BBD}">
      <dgm:prSet/>
      <dgm:spPr/>
      <dgm:t>
        <a:bodyPr/>
        <a:lstStyle/>
        <a:p>
          <a:endParaRPr lang="nl-NL"/>
        </a:p>
      </dgm:t>
    </dgm:pt>
    <dgm:pt modelId="{6E8D1923-D895-4B0D-AA46-A6D1DF6B99BD}" type="sibTrans" cxnId="{A91B7701-82F0-416D-A8E7-E8BF23BB2BBD}">
      <dgm:prSet/>
      <dgm:spPr/>
      <dgm:t>
        <a:bodyPr/>
        <a:lstStyle/>
        <a:p>
          <a:endParaRPr lang="nl-NL"/>
        </a:p>
      </dgm:t>
    </dgm:pt>
    <dgm:pt modelId="{1247CFCF-FEE7-4B33-9DD5-D508FA6FB83E}">
      <dgm:prSet/>
      <dgm:spPr/>
      <dgm:t>
        <a:bodyPr/>
        <a:lstStyle/>
        <a:p>
          <a:r>
            <a: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Welke vragen resteren nog voor jou t.a.v. de rollen?</a:t>
          </a:r>
          <a:endParaRPr lang="en-US" dirty="0"/>
        </a:p>
      </dgm:t>
    </dgm:pt>
    <dgm:pt modelId="{BD17BFDE-2736-4615-9F6B-46CA6D734777}" type="parTrans" cxnId="{58915139-5814-4AE6-9516-A30B71D47778}">
      <dgm:prSet/>
      <dgm:spPr/>
      <dgm:t>
        <a:bodyPr/>
        <a:lstStyle/>
        <a:p>
          <a:endParaRPr lang="nl-NL"/>
        </a:p>
      </dgm:t>
    </dgm:pt>
    <dgm:pt modelId="{C1EFAFF3-B66A-46BA-ADD3-6C2072794432}" type="sibTrans" cxnId="{58915139-5814-4AE6-9516-A30B71D47778}">
      <dgm:prSet/>
      <dgm:spPr/>
      <dgm:t>
        <a:bodyPr/>
        <a:lstStyle/>
        <a:p>
          <a:endParaRPr lang="nl-NL"/>
        </a:p>
      </dgm:t>
    </dgm:pt>
    <dgm:pt modelId="{7FAE65D3-ACAF-430C-A3F9-1646CF8937F2}" type="pres">
      <dgm:prSet presAssocID="{03559CA9-05B2-417B-AC12-DA35D8456FCB}" presName="linear" presStyleCnt="0">
        <dgm:presLayoutVars>
          <dgm:dir/>
          <dgm:animLvl val="lvl"/>
          <dgm:resizeHandles val="exact"/>
        </dgm:presLayoutVars>
      </dgm:prSet>
      <dgm:spPr/>
    </dgm:pt>
    <dgm:pt modelId="{1F71AE91-D04A-4423-BCEC-49EC8794BAD9}" type="pres">
      <dgm:prSet presAssocID="{FC4AE232-1B3D-4098-87B6-70CAB77D59C1}" presName="parentLin" presStyleCnt="0"/>
      <dgm:spPr/>
    </dgm:pt>
    <dgm:pt modelId="{E531C18F-5DBC-444D-B465-2D207AD3ACA8}" type="pres">
      <dgm:prSet presAssocID="{FC4AE232-1B3D-4098-87B6-70CAB77D59C1}" presName="parentLeftMargin" presStyleLbl="node1" presStyleIdx="0" presStyleCnt="1"/>
      <dgm:spPr/>
    </dgm:pt>
    <dgm:pt modelId="{D46EDCE2-35B0-40C1-B78B-F95B8CACF6C3}" type="pres">
      <dgm:prSet presAssocID="{FC4AE232-1B3D-4098-87B6-70CAB77D59C1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02D6BC4D-B58B-400E-92D1-4A06A512C35F}" type="pres">
      <dgm:prSet presAssocID="{FC4AE232-1B3D-4098-87B6-70CAB77D59C1}" presName="negativeSpace" presStyleCnt="0"/>
      <dgm:spPr/>
    </dgm:pt>
    <dgm:pt modelId="{BD33EE88-B35B-43C0-8A46-81F9EFF21846}" type="pres">
      <dgm:prSet presAssocID="{FC4AE232-1B3D-4098-87B6-70CAB77D59C1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A91B7701-82F0-416D-A8E7-E8BF23BB2BBD}" srcId="{1247CFCF-FEE7-4B33-9DD5-D508FA6FB83E}" destId="{AA3DE744-B999-4C38-8CA5-5BE44DB9DD2F}" srcOrd="1" destOrd="0" parTransId="{575BFD85-4116-441A-9EE4-D69ADB0AB939}" sibTransId="{6E8D1923-D895-4B0D-AA46-A6D1DF6B99BD}"/>
    <dgm:cxn modelId="{DF361F03-5F9D-4666-BD52-24DBDB9448D8}" type="presOf" srcId="{03559CA9-05B2-417B-AC12-DA35D8456FCB}" destId="{7FAE65D3-ACAF-430C-A3F9-1646CF8937F2}" srcOrd="0" destOrd="0" presId="urn:microsoft.com/office/officeart/2005/8/layout/list1"/>
    <dgm:cxn modelId="{1870CB15-54BB-45CB-BD6A-E3FD2A952ACA}" type="presOf" srcId="{FC4AE232-1B3D-4098-87B6-70CAB77D59C1}" destId="{D46EDCE2-35B0-40C1-B78B-F95B8CACF6C3}" srcOrd="1" destOrd="0" presId="urn:microsoft.com/office/officeart/2005/8/layout/list1"/>
    <dgm:cxn modelId="{5373BA38-353F-40AD-B998-3F28691BBBF9}" type="presOf" srcId="{1247CFCF-FEE7-4B33-9DD5-D508FA6FB83E}" destId="{BD33EE88-B35B-43C0-8A46-81F9EFF21846}" srcOrd="0" destOrd="1" presId="urn:microsoft.com/office/officeart/2005/8/layout/list1"/>
    <dgm:cxn modelId="{58915139-5814-4AE6-9516-A30B71D47778}" srcId="{FC4AE232-1B3D-4098-87B6-70CAB77D59C1}" destId="{1247CFCF-FEE7-4B33-9DD5-D508FA6FB83E}" srcOrd="1" destOrd="0" parTransId="{BD17BFDE-2736-4615-9F6B-46CA6D734777}" sibTransId="{C1EFAFF3-B66A-46BA-ADD3-6C2072794432}"/>
    <dgm:cxn modelId="{9D3EC877-633D-473A-92C6-78546DA0823F}" srcId="{03559CA9-05B2-417B-AC12-DA35D8456FCB}" destId="{FC4AE232-1B3D-4098-87B6-70CAB77D59C1}" srcOrd="0" destOrd="0" parTransId="{4380AA9D-4B65-4B8E-9F8E-F27E32224F6E}" sibTransId="{F0F4B095-E121-4095-9BD5-EB0A327D8E3E}"/>
    <dgm:cxn modelId="{AA22A088-13B9-4F03-B2C1-B4A9B1FE129A}" type="presOf" srcId="{FC4AE232-1B3D-4098-87B6-70CAB77D59C1}" destId="{E531C18F-5DBC-444D-B465-2D207AD3ACA8}" srcOrd="0" destOrd="0" presId="urn:microsoft.com/office/officeart/2005/8/layout/list1"/>
    <dgm:cxn modelId="{B681D8A4-B25E-4A6D-93DD-246191758C1F}" srcId="{1247CFCF-FEE7-4B33-9DD5-D508FA6FB83E}" destId="{EAB34694-D9DE-49E4-8A6F-908026D352E8}" srcOrd="0" destOrd="0" parTransId="{6553B741-5210-441B-8CAD-85EEF4513E69}" sibTransId="{E947DA18-5981-415F-93C7-65C0DDFF79B9}"/>
    <dgm:cxn modelId="{6192CCA7-B984-449B-AE9D-16F282F30AF8}" type="presOf" srcId="{AA3DE744-B999-4C38-8CA5-5BE44DB9DD2F}" destId="{BD33EE88-B35B-43C0-8A46-81F9EFF21846}" srcOrd="0" destOrd="3" presId="urn:microsoft.com/office/officeart/2005/8/layout/list1"/>
    <dgm:cxn modelId="{CA1978AE-FBB3-46E9-BB16-8C61CF800895}" srcId="{FC4AE232-1B3D-4098-87B6-70CAB77D59C1}" destId="{580DAB57-B65A-4429-A831-814AE85880A2}" srcOrd="0" destOrd="0" parTransId="{1581453D-013F-4F22-9E56-EC2CFE3DDD2D}" sibTransId="{A716DB92-9951-44C9-A719-9AEA53CC0907}"/>
    <dgm:cxn modelId="{4F9FCDC7-709B-46F9-A333-35C64B65F029}" type="presOf" srcId="{EAB34694-D9DE-49E4-8A6F-908026D352E8}" destId="{BD33EE88-B35B-43C0-8A46-81F9EFF21846}" srcOrd="0" destOrd="2" presId="urn:microsoft.com/office/officeart/2005/8/layout/list1"/>
    <dgm:cxn modelId="{A8AE2CCC-3B92-42D1-B9CF-F096A134BB12}" type="presOf" srcId="{580DAB57-B65A-4429-A831-814AE85880A2}" destId="{BD33EE88-B35B-43C0-8A46-81F9EFF21846}" srcOrd="0" destOrd="0" presId="urn:microsoft.com/office/officeart/2005/8/layout/list1"/>
    <dgm:cxn modelId="{88E6A84A-4067-40A6-8D37-C86B38332CB0}" type="presParOf" srcId="{7FAE65D3-ACAF-430C-A3F9-1646CF8937F2}" destId="{1F71AE91-D04A-4423-BCEC-49EC8794BAD9}" srcOrd="0" destOrd="0" presId="urn:microsoft.com/office/officeart/2005/8/layout/list1"/>
    <dgm:cxn modelId="{26765FB9-311E-4430-BE48-35B9F8EBFD07}" type="presParOf" srcId="{1F71AE91-D04A-4423-BCEC-49EC8794BAD9}" destId="{E531C18F-5DBC-444D-B465-2D207AD3ACA8}" srcOrd="0" destOrd="0" presId="urn:microsoft.com/office/officeart/2005/8/layout/list1"/>
    <dgm:cxn modelId="{FF3F0626-A260-4452-A79B-8BE015408470}" type="presParOf" srcId="{1F71AE91-D04A-4423-BCEC-49EC8794BAD9}" destId="{D46EDCE2-35B0-40C1-B78B-F95B8CACF6C3}" srcOrd="1" destOrd="0" presId="urn:microsoft.com/office/officeart/2005/8/layout/list1"/>
    <dgm:cxn modelId="{48E41D8D-D97C-43EF-A354-1D741063C335}" type="presParOf" srcId="{7FAE65D3-ACAF-430C-A3F9-1646CF8937F2}" destId="{02D6BC4D-B58B-400E-92D1-4A06A512C35F}" srcOrd="1" destOrd="0" presId="urn:microsoft.com/office/officeart/2005/8/layout/list1"/>
    <dgm:cxn modelId="{9905CF2D-A76E-4A26-A474-BC577E3D9F21}" type="presParOf" srcId="{7FAE65D3-ACAF-430C-A3F9-1646CF8937F2}" destId="{BD33EE88-B35B-43C0-8A46-81F9EFF2184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559CA9-05B2-417B-AC12-DA35D8456FC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4AE232-1B3D-4098-87B6-70CAB77D59C1}">
      <dgm:prSet/>
      <dgm:spPr/>
      <dgm:t>
        <a:bodyPr/>
        <a:lstStyle/>
        <a:p>
          <a:r>
            <a:rPr lang="nl-NL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Werkvorm Kempel-flashcards 5 min.</a:t>
          </a:r>
          <a:endParaRPr lang="en-US" dirty="0"/>
        </a:p>
      </dgm:t>
    </dgm:pt>
    <dgm:pt modelId="{4380AA9D-4B65-4B8E-9F8E-F27E32224F6E}" type="parTrans" cxnId="{9D3EC877-633D-473A-92C6-78546DA0823F}">
      <dgm:prSet/>
      <dgm:spPr/>
      <dgm:t>
        <a:bodyPr/>
        <a:lstStyle/>
        <a:p>
          <a:endParaRPr lang="en-US"/>
        </a:p>
      </dgm:t>
    </dgm:pt>
    <dgm:pt modelId="{F0F4B095-E121-4095-9BD5-EB0A327D8E3E}" type="sibTrans" cxnId="{9D3EC877-633D-473A-92C6-78546DA0823F}">
      <dgm:prSet/>
      <dgm:spPr/>
      <dgm:t>
        <a:bodyPr/>
        <a:lstStyle/>
        <a:p>
          <a:endParaRPr lang="en-US"/>
        </a:p>
      </dgm:t>
    </dgm:pt>
    <dgm:pt modelId="{580DAB57-B65A-4429-A831-814AE85880A2}">
      <dgm:prSet/>
      <dgm:spPr/>
      <dgm:t>
        <a:bodyPr/>
        <a:lstStyle/>
        <a:p>
          <a:r>
            <a:rPr lang="nl-NL" dirty="0"/>
            <a:t>Wat neem je mee uit deze workshop?</a:t>
          </a:r>
          <a:endParaRPr lang="en-US" dirty="0"/>
        </a:p>
      </dgm:t>
    </dgm:pt>
    <dgm:pt modelId="{1581453D-013F-4F22-9E56-EC2CFE3DDD2D}" type="parTrans" cxnId="{CA1978AE-FBB3-46E9-BB16-8C61CF800895}">
      <dgm:prSet/>
      <dgm:spPr/>
      <dgm:t>
        <a:bodyPr/>
        <a:lstStyle/>
        <a:p>
          <a:endParaRPr lang="en-US"/>
        </a:p>
      </dgm:t>
    </dgm:pt>
    <dgm:pt modelId="{A716DB92-9951-44C9-A719-9AEA53CC0907}" type="sibTrans" cxnId="{CA1978AE-FBB3-46E9-BB16-8C61CF800895}">
      <dgm:prSet/>
      <dgm:spPr/>
      <dgm:t>
        <a:bodyPr/>
        <a:lstStyle/>
        <a:p>
          <a:endParaRPr lang="en-US"/>
        </a:p>
      </dgm:t>
    </dgm:pt>
    <dgm:pt modelId="{B749B614-EAA8-4CF2-B074-333F3FB8E796}">
      <dgm:prSet/>
      <dgm:spPr/>
      <dgm:t>
        <a:bodyPr/>
        <a:lstStyle/>
        <a:p>
          <a:r>
            <a:rPr lang="nl-NL" dirty="0"/>
            <a:t>Schrijf dit op een Kempel-flashcard voor jezelf.</a:t>
          </a:r>
          <a:endParaRPr lang="en-US" dirty="0"/>
        </a:p>
      </dgm:t>
    </dgm:pt>
    <dgm:pt modelId="{DDAE8AE7-7736-4C54-90C9-D5779062E457}" type="parTrans" cxnId="{3DD602BD-0ABF-4AC2-B498-38F0CE23E280}">
      <dgm:prSet/>
      <dgm:spPr/>
      <dgm:t>
        <a:bodyPr/>
        <a:lstStyle/>
        <a:p>
          <a:endParaRPr lang="nl-NL"/>
        </a:p>
      </dgm:t>
    </dgm:pt>
    <dgm:pt modelId="{0E028284-8781-4FA2-94A4-A51F73746B8F}" type="sibTrans" cxnId="{3DD602BD-0ABF-4AC2-B498-38F0CE23E280}">
      <dgm:prSet/>
      <dgm:spPr/>
      <dgm:t>
        <a:bodyPr/>
        <a:lstStyle/>
        <a:p>
          <a:endParaRPr lang="nl-NL"/>
        </a:p>
      </dgm:t>
    </dgm:pt>
    <dgm:pt modelId="{16AF5F30-E5E4-4D71-9E22-AAE2A0F4DFC0}" type="pres">
      <dgm:prSet presAssocID="{03559CA9-05B2-417B-AC12-DA35D8456FCB}" presName="linear" presStyleCnt="0">
        <dgm:presLayoutVars>
          <dgm:dir/>
          <dgm:animLvl val="lvl"/>
          <dgm:resizeHandles val="exact"/>
        </dgm:presLayoutVars>
      </dgm:prSet>
      <dgm:spPr/>
    </dgm:pt>
    <dgm:pt modelId="{EBDC16E3-7B61-40E9-8CDD-754725186462}" type="pres">
      <dgm:prSet presAssocID="{FC4AE232-1B3D-4098-87B6-70CAB77D59C1}" presName="parentLin" presStyleCnt="0"/>
      <dgm:spPr/>
    </dgm:pt>
    <dgm:pt modelId="{3CCA4D83-9C51-4861-ACD6-B82296E2303E}" type="pres">
      <dgm:prSet presAssocID="{FC4AE232-1B3D-4098-87B6-70CAB77D59C1}" presName="parentLeftMargin" presStyleLbl="node1" presStyleIdx="0" presStyleCnt="1"/>
      <dgm:spPr/>
    </dgm:pt>
    <dgm:pt modelId="{CC4BC103-0A7D-413A-95C9-40B243865BC0}" type="pres">
      <dgm:prSet presAssocID="{FC4AE232-1B3D-4098-87B6-70CAB77D59C1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C0DBEBD9-BFA9-46EC-9575-E7A6E09BAA61}" type="pres">
      <dgm:prSet presAssocID="{FC4AE232-1B3D-4098-87B6-70CAB77D59C1}" presName="negativeSpace" presStyleCnt="0"/>
      <dgm:spPr/>
    </dgm:pt>
    <dgm:pt modelId="{D38CC2CA-8227-47F0-9965-2F7685742761}" type="pres">
      <dgm:prSet presAssocID="{FC4AE232-1B3D-4098-87B6-70CAB77D59C1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BE0C493A-AC6F-4EB6-A0B9-6113918DA0A2}" type="presOf" srcId="{580DAB57-B65A-4429-A831-814AE85880A2}" destId="{D38CC2CA-8227-47F0-9965-2F7685742761}" srcOrd="0" destOrd="0" presId="urn:microsoft.com/office/officeart/2005/8/layout/list1"/>
    <dgm:cxn modelId="{9D3EC877-633D-473A-92C6-78546DA0823F}" srcId="{03559CA9-05B2-417B-AC12-DA35D8456FCB}" destId="{FC4AE232-1B3D-4098-87B6-70CAB77D59C1}" srcOrd="0" destOrd="0" parTransId="{4380AA9D-4B65-4B8E-9F8E-F27E32224F6E}" sibTransId="{F0F4B095-E121-4095-9BD5-EB0A327D8E3E}"/>
    <dgm:cxn modelId="{0C9E4C8E-7817-42E9-9C20-15D8AB09B047}" type="presOf" srcId="{03559CA9-05B2-417B-AC12-DA35D8456FCB}" destId="{16AF5F30-E5E4-4D71-9E22-AAE2A0F4DFC0}" srcOrd="0" destOrd="0" presId="urn:microsoft.com/office/officeart/2005/8/layout/list1"/>
    <dgm:cxn modelId="{CA1978AE-FBB3-46E9-BB16-8C61CF800895}" srcId="{FC4AE232-1B3D-4098-87B6-70CAB77D59C1}" destId="{580DAB57-B65A-4429-A831-814AE85880A2}" srcOrd="0" destOrd="0" parTransId="{1581453D-013F-4F22-9E56-EC2CFE3DDD2D}" sibTransId="{A716DB92-9951-44C9-A719-9AEA53CC0907}"/>
    <dgm:cxn modelId="{3DD602BD-0ABF-4AC2-B498-38F0CE23E280}" srcId="{FC4AE232-1B3D-4098-87B6-70CAB77D59C1}" destId="{B749B614-EAA8-4CF2-B074-333F3FB8E796}" srcOrd="1" destOrd="0" parTransId="{DDAE8AE7-7736-4C54-90C9-D5779062E457}" sibTransId="{0E028284-8781-4FA2-94A4-A51F73746B8F}"/>
    <dgm:cxn modelId="{7656B8D4-7B04-4EE1-A626-5FBDD158902D}" type="presOf" srcId="{FC4AE232-1B3D-4098-87B6-70CAB77D59C1}" destId="{CC4BC103-0A7D-413A-95C9-40B243865BC0}" srcOrd="1" destOrd="0" presId="urn:microsoft.com/office/officeart/2005/8/layout/list1"/>
    <dgm:cxn modelId="{58FDCEE3-C49E-473B-A83A-FDCAE557A87F}" type="presOf" srcId="{FC4AE232-1B3D-4098-87B6-70CAB77D59C1}" destId="{3CCA4D83-9C51-4861-ACD6-B82296E2303E}" srcOrd="0" destOrd="0" presId="urn:microsoft.com/office/officeart/2005/8/layout/list1"/>
    <dgm:cxn modelId="{15BCB9FE-F240-4C93-AF80-DA7CF2137980}" type="presOf" srcId="{B749B614-EAA8-4CF2-B074-333F3FB8E796}" destId="{D38CC2CA-8227-47F0-9965-2F7685742761}" srcOrd="0" destOrd="1" presId="urn:microsoft.com/office/officeart/2005/8/layout/list1"/>
    <dgm:cxn modelId="{18FB716B-DBED-4182-900C-60E95CE17B87}" type="presParOf" srcId="{16AF5F30-E5E4-4D71-9E22-AAE2A0F4DFC0}" destId="{EBDC16E3-7B61-40E9-8CDD-754725186462}" srcOrd="0" destOrd="0" presId="urn:microsoft.com/office/officeart/2005/8/layout/list1"/>
    <dgm:cxn modelId="{5700D18D-E174-4FA1-9B8A-6F24A07B685E}" type="presParOf" srcId="{EBDC16E3-7B61-40E9-8CDD-754725186462}" destId="{3CCA4D83-9C51-4861-ACD6-B82296E2303E}" srcOrd="0" destOrd="0" presId="urn:microsoft.com/office/officeart/2005/8/layout/list1"/>
    <dgm:cxn modelId="{385C8AB8-F07C-4A3F-AB8F-023C33861A23}" type="presParOf" srcId="{EBDC16E3-7B61-40E9-8CDD-754725186462}" destId="{CC4BC103-0A7D-413A-95C9-40B243865BC0}" srcOrd="1" destOrd="0" presId="urn:microsoft.com/office/officeart/2005/8/layout/list1"/>
    <dgm:cxn modelId="{02E0FEC5-F72C-4E79-9BFF-41D1E5FE03D8}" type="presParOf" srcId="{16AF5F30-E5E4-4D71-9E22-AAE2A0F4DFC0}" destId="{C0DBEBD9-BFA9-46EC-9575-E7A6E09BAA61}" srcOrd="1" destOrd="0" presId="urn:microsoft.com/office/officeart/2005/8/layout/list1"/>
    <dgm:cxn modelId="{3FCA042C-C01B-4885-A224-BA0FBE390B23}" type="presParOf" srcId="{16AF5F30-E5E4-4D71-9E22-AAE2A0F4DFC0}" destId="{D38CC2CA-8227-47F0-9965-2F768574276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009C5E-2CA6-4AC8-8D8A-E57C2BC5EBC0}">
      <dsp:nvSpPr>
        <dsp:cNvPr id="0" name=""/>
        <dsp:cNvSpPr/>
      </dsp:nvSpPr>
      <dsp:spPr>
        <a:xfrm>
          <a:off x="0" y="389258"/>
          <a:ext cx="10515600" cy="3912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300" kern="1200" dirty="0"/>
            <a:t>5 min positieve ervaring delen door A. B luistert en noteert steekwoorden op post-its.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300" kern="1200" dirty="0"/>
            <a:t>5 min wisselen van rol: B deel ervaring. A noteert steekwoorden.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300" kern="1200" dirty="0"/>
            <a:t>5 min ervaringen delen. Wat valt jullie op? Wat zegt dit over jou als persoon? 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300" kern="1200" dirty="0"/>
            <a:t>10 min linken van post-its aan de vastgestelde rollen uit het beleid</a:t>
          </a:r>
          <a:endParaRPr lang="en-US" sz="2300" kern="1200" dirty="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300" kern="1200" dirty="0"/>
            <a:t>Past het ergens bij?</a:t>
          </a:r>
          <a:endParaRPr lang="en-US" sz="2300" kern="1200" dirty="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300" kern="1200"/>
            <a:t>Mis je nog rollen?</a:t>
          </a:r>
          <a:endParaRPr lang="en-US" sz="2300" kern="120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300" kern="1200" dirty="0"/>
            <a:t>Wat zou je nog willen aanvullen? Noteer dat per tweetal op het blad.</a:t>
          </a:r>
          <a:endParaRPr lang="en-US" sz="2300" kern="1200" dirty="0"/>
        </a:p>
      </dsp:txBody>
      <dsp:txXfrm>
        <a:off x="0" y="389258"/>
        <a:ext cx="10515600" cy="3912300"/>
      </dsp:txXfrm>
    </dsp:sp>
    <dsp:sp modelId="{E24EE8C3-3C08-4F30-8CDD-5AC5AF00D3EF}">
      <dsp:nvSpPr>
        <dsp:cNvPr id="0" name=""/>
        <dsp:cNvSpPr/>
      </dsp:nvSpPr>
      <dsp:spPr>
        <a:xfrm>
          <a:off x="525780" y="49778"/>
          <a:ext cx="7360920" cy="678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b="1" kern="1200" dirty="0"/>
            <a:t>Werkvorm positieve ervaringen 30 min.</a:t>
          </a:r>
          <a:endParaRPr lang="en-US" sz="2300" kern="1200" dirty="0"/>
        </a:p>
      </dsp:txBody>
      <dsp:txXfrm>
        <a:off x="558924" y="82922"/>
        <a:ext cx="7294632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3EE88-B35B-43C0-8A46-81F9EFF21846}">
      <dsp:nvSpPr>
        <dsp:cNvPr id="0" name=""/>
        <dsp:cNvSpPr/>
      </dsp:nvSpPr>
      <dsp:spPr>
        <a:xfrm>
          <a:off x="0" y="419772"/>
          <a:ext cx="8852169" cy="2992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7027" tIns="520700" rIns="687027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5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Welke belemmeringen loop je nog tegen aan?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5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Welke vragen resteren nog voor jou t.a.v. de rollen?</a:t>
          </a:r>
          <a:endParaRPr lang="en-US" sz="2500" kern="1200" dirty="0"/>
        </a:p>
        <a:p>
          <a:pPr marL="457200" lvl="2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5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Noteer deze op de </a:t>
          </a:r>
          <a:r>
            <a:rPr lang="nl-NL" sz="2500" kern="1200" dirty="0" err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padlet</a:t>
          </a:r>
          <a:endParaRPr lang="nl-NL" sz="25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457200" lvl="2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5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Gerty en Leanne zullen deze verzamelen en categoriseren en vervolgens teruggeven aan werkgroep.</a:t>
          </a:r>
        </a:p>
      </dsp:txBody>
      <dsp:txXfrm>
        <a:off x="0" y="419772"/>
        <a:ext cx="8852169" cy="2992500"/>
      </dsp:txXfrm>
    </dsp:sp>
    <dsp:sp modelId="{D46EDCE2-35B0-40C1-B78B-F95B8CACF6C3}">
      <dsp:nvSpPr>
        <dsp:cNvPr id="0" name=""/>
        <dsp:cNvSpPr/>
      </dsp:nvSpPr>
      <dsp:spPr>
        <a:xfrm>
          <a:off x="442608" y="50772"/>
          <a:ext cx="6196518" cy="7380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214" tIns="0" rIns="234214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b="1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Werkvorm delta-dump op </a:t>
          </a:r>
          <a:r>
            <a:rPr lang="nl-NL" sz="2500" b="1" kern="1200" dirty="0" err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padlet</a:t>
          </a:r>
          <a:r>
            <a:rPr lang="nl-NL" sz="2500" b="1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5 min.</a:t>
          </a:r>
          <a:endParaRPr lang="en-US" sz="2500" kern="1200" dirty="0"/>
        </a:p>
      </dsp:txBody>
      <dsp:txXfrm>
        <a:off x="478634" y="86798"/>
        <a:ext cx="6124466" cy="6659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8CC2CA-8227-47F0-9965-2F7685742761}">
      <dsp:nvSpPr>
        <dsp:cNvPr id="0" name=""/>
        <dsp:cNvSpPr/>
      </dsp:nvSpPr>
      <dsp:spPr>
        <a:xfrm>
          <a:off x="0" y="1361083"/>
          <a:ext cx="8734165" cy="1689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7868" tIns="604012" rIns="677868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900" kern="1200" dirty="0"/>
            <a:t>Wat neem je mee uit deze workshop?</a:t>
          </a:r>
          <a:endParaRPr 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900" kern="1200" dirty="0"/>
            <a:t>Schrijf dit op een Kempel-flashcard voor jezelf.</a:t>
          </a:r>
          <a:endParaRPr lang="en-US" sz="2900" kern="1200" dirty="0"/>
        </a:p>
      </dsp:txBody>
      <dsp:txXfrm>
        <a:off x="0" y="1361083"/>
        <a:ext cx="8734165" cy="1689975"/>
      </dsp:txXfrm>
    </dsp:sp>
    <dsp:sp modelId="{CC4BC103-0A7D-413A-95C9-40B243865BC0}">
      <dsp:nvSpPr>
        <dsp:cNvPr id="0" name=""/>
        <dsp:cNvSpPr/>
      </dsp:nvSpPr>
      <dsp:spPr>
        <a:xfrm>
          <a:off x="436708" y="933043"/>
          <a:ext cx="6113915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091" tIns="0" rIns="231091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b="1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Werkvorm Kempel-flashcards 5 min.</a:t>
          </a:r>
          <a:endParaRPr lang="en-US" sz="2900" kern="1200" dirty="0"/>
        </a:p>
      </dsp:txBody>
      <dsp:txXfrm>
        <a:off x="478498" y="974833"/>
        <a:ext cx="6030335" cy="77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EAA6EC-8B6F-CE6F-AE35-D15FFCF041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EA284EC-2D40-6532-BB19-881A75BB97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EFB2D90-752F-4033-9247-2F56C9952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A243-55DC-4321-94B9-D0F86AB06841}" type="datetimeFigureOut">
              <a:rPr lang="nl-NL" smtClean="0"/>
              <a:t>21-11-2023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F4B957B-AAA7-7118-8C9F-F423116C7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F789E9-3877-4502-6EAF-7759B407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C91F-64EF-4362-8791-35294D4BA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4667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650921-CEC3-32CA-9965-21A11D976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0CB99E8-6D84-46B8-6665-16177F268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C1A4E94-BEDC-A858-B9CC-12DEF041A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A243-55DC-4321-94B9-D0F86AB06841}" type="datetimeFigureOut">
              <a:rPr lang="nl-NL" smtClean="0"/>
              <a:t>21-11-2023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0D7E0F8-169A-2EDF-63B8-434F290E4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BF8654-6129-B0E8-9D11-CB91F1199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C91F-64EF-4362-8791-35294D4BA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05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96A1C20-D3BE-DCE9-AF2B-5721BBD6A2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27DCD7D-AC81-F009-4A04-3F0E7C9525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F12B373-F9B7-B761-25BE-89CD14563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A243-55DC-4321-94B9-D0F86AB06841}" type="datetimeFigureOut">
              <a:rPr lang="nl-NL" smtClean="0"/>
              <a:t>21-11-2023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41B8FF2-189D-1463-27C3-F2F62FAF4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48A935-645C-084B-2E7F-CF26D87C4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C91F-64EF-4362-8791-35294D4BA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928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EA38A5-A175-59EE-E119-59067E7A4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FFE453-689F-9175-15AB-E93CD6512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41168E-4D47-4FDB-3BA1-1527F089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A243-55DC-4321-94B9-D0F86AB06841}" type="datetimeFigureOut">
              <a:rPr lang="nl-NL" smtClean="0"/>
              <a:t>21-11-2023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06E809-995D-E3A0-07DD-261C07D89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4F41C00-85AD-02E1-9D4A-6DAF9D31D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C91F-64EF-4362-8791-35294D4BA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201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3F89C-B2DD-EADF-6D1A-0D81CCA7A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BDE6DA9-1A4B-ADD0-C79A-6B3B02EEE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BB42FB-0ED4-ECC3-B11A-65D5A0255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A243-55DC-4321-94B9-D0F86AB06841}" type="datetimeFigureOut">
              <a:rPr lang="nl-NL" smtClean="0"/>
              <a:t>21-11-2023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B28374-6E1D-A61F-3E79-81222146B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0A6CDB3-10EC-05C7-C19C-F343A07FB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C91F-64EF-4362-8791-35294D4BA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381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B252BE-5A4C-BCB4-4687-0270F2EED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B85AAA-3F0F-CC2C-83D1-99FE3C0FBE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06FBE99-FBC1-F705-011D-6360342FF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A8298F0-1DFB-28FC-65F0-68A4D4968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A243-55DC-4321-94B9-D0F86AB06841}" type="datetimeFigureOut">
              <a:rPr lang="nl-NL" smtClean="0"/>
              <a:t>21-11-2023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CEE4874-B420-2AE4-DF1A-80C7F72A3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FA3467D-13E6-B91B-F502-9BC4C255E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C91F-64EF-4362-8791-35294D4BA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3286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1D8B41-560B-1DDB-5D39-C925E542E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7EE0AEA-0F96-4437-E9DD-49C272B7A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35F4CCF-00D3-F581-004B-4D6B0D8C6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8B0BD65-EF7C-CFC5-8938-772512990E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CCF3E75-91B9-ED49-22CE-B8183FA718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1D7C97E-F357-1806-5D4C-77D8FF37C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A243-55DC-4321-94B9-D0F86AB06841}" type="datetimeFigureOut">
              <a:rPr lang="nl-NL" smtClean="0"/>
              <a:t>21-11-2023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A47B63D-F311-E46A-4995-733B3575D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E085BBD-0DC2-A114-B014-8A085897F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C91F-64EF-4362-8791-35294D4BA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7420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A068C0-B093-9B30-0F9E-D4E7FD0A0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9C5BE12-76AF-CB54-200E-659F207B2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A243-55DC-4321-94B9-D0F86AB06841}" type="datetimeFigureOut">
              <a:rPr lang="nl-NL" smtClean="0"/>
              <a:t>21-11-2023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DD7EE87-B2E8-F875-685C-6F40DC647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C0190CA-2A7B-CDF1-AB00-E76CE9306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C91F-64EF-4362-8791-35294D4BA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7459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C82C71C-3CEC-502A-CF51-0BF22C539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A243-55DC-4321-94B9-D0F86AB06841}" type="datetimeFigureOut">
              <a:rPr lang="nl-NL" smtClean="0"/>
              <a:t>21-11-2023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958E959-A519-602F-F169-3B4151A86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7852B83-6E43-9F5A-B93F-81E0B0EAB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C91F-64EF-4362-8791-35294D4BA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251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A0ADE5-7EDC-3B33-FD38-3401AD6BD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4622AA-D9DA-EA54-98CD-323CB5410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96800A5-55DC-219F-D21F-5D5533959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4C31085-E651-1B71-BDF1-603204A8D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A243-55DC-4321-94B9-D0F86AB06841}" type="datetimeFigureOut">
              <a:rPr lang="nl-NL" smtClean="0"/>
              <a:t>21-11-2023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D67DBBB-625B-B782-E0A5-FDBB9A045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032A067-EC2B-C02E-3ECF-AFD61F35D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C91F-64EF-4362-8791-35294D4BA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4129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B63823-9EC4-604E-ABC5-FF73154F1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209AB06-D67B-2040-2B08-528789C861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9929EDB-60AC-4508-6935-2435D37E1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F60944F-E495-1852-9B13-6E232F654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A243-55DC-4321-94B9-D0F86AB06841}" type="datetimeFigureOut">
              <a:rPr lang="nl-NL" smtClean="0"/>
              <a:t>21-11-2023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159B7A9-8225-3616-D548-A3E2C0071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09C66A-9BB3-E2AF-D524-171317419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C91F-64EF-4362-8791-35294D4BA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818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64662DE-7645-EAA1-AD31-B1BC34250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2627C62-DCED-E86A-FBF7-4791D52A2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0992A99-0F5B-5DC1-C44C-E2C46709D4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3A243-55DC-4321-94B9-D0F86AB06841}" type="datetimeFigureOut">
              <a:rPr lang="nl-NL" smtClean="0"/>
              <a:t>21-11-2023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08341E9-52D8-DF99-F3C1-78CC18FEDB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EA6C7A5-38EB-E756-D998-D9EB1473C5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1C91F-64EF-4362-8791-35294D4BA8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52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47B202D-A4E0-0D13-7F39-9FD9C1B2A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 fontScale="90000"/>
          </a:bodyPr>
          <a:lstStyle/>
          <a:p>
            <a:r>
              <a:rPr lang="nl-NL" sz="6700" dirty="0"/>
              <a:t>Workshop taken en rollen schoolopleider &amp; instituutsopleider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86CC3C2-6E39-3E31-D6F7-EEBA70FE8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nl-NL" sz="2800" dirty="0"/>
              <a:t>21-11-2023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1181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FB818E9-D0DE-59FF-69BB-2C0368F184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013327"/>
            <a:ext cx="5294716" cy="4588753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Afbeelding 4">
            <a:extLst>
              <a:ext uri="{FF2B5EF4-FFF2-40B4-BE49-F238E27FC236}">
                <a16:creationId xmlns:a16="http://schemas.microsoft.com/office/drawing/2014/main" id="{B3202BAC-DB93-78A7-284F-32DDF77921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819" y="1031988"/>
            <a:ext cx="4756684" cy="443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888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kstvak 2">
            <a:extLst>
              <a:ext uri="{FF2B5EF4-FFF2-40B4-BE49-F238E27FC236}">
                <a16:creationId xmlns:a16="http://schemas.microsoft.com/office/drawing/2014/main" id="{1C7F65EF-61C9-11CA-0E11-A7D3E04CD1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225908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0854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ekstvak 2">
            <a:extLst>
              <a:ext uri="{FF2B5EF4-FFF2-40B4-BE49-F238E27FC236}">
                <a16:creationId xmlns:a16="http://schemas.microsoft.com/office/drawing/2014/main" id="{1C7F65EF-61C9-11CA-0E11-A7D3E04CD1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8389626"/>
              </p:ext>
            </p:extLst>
          </p:nvPr>
        </p:nvGraphicFramePr>
        <p:xfrm>
          <a:off x="1585608" y="2898843"/>
          <a:ext cx="8852169" cy="3463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E9FDE509-1D4D-1158-56EB-A9E22999B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33" y="5736425"/>
            <a:ext cx="476404" cy="476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QR-code voor deze padlet">
            <a:extLst>
              <a:ext uri="{FF2B5EF4-FFF2-40B4-BE49-F238E27FC236}">
                <a16:creationId xmlns:a16="http://schemas.microsoft.com/office/drawing/2014/main" id="{1DC636D1-3853-7DE8-A882-A0C2A0FB7F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0339" y="126461"/>
            <a:ext cx="3463046" cy="3463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26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ekstvak 2">
            <a:extLst>
              <a:ext uri="{FF2B5EF4-FFF2-40B4-BE49-F238E27FC236}">
                <a16:creationId xmlns:a16="http://schemas.microsoft.com/office/drawing/2014/main" id="{1C7F65EF-61C9-11CA-0E11-A7D3E04CD1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046110"/>
              </p:ext>
            </p:extLst>
          </p:nvPr>
        </p:nvGraphicFramePr>
        <p:xfrm>
          <a:off x="1217231" y="1327200"/>
          <a:ext cx="8734165" cy="3984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489207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8B00B37781BA489CB89489EB6E0948" ma:contentTypeVersion="11" ma:contentTypeDescription="Een nieuw document maken." ma:contentTypeScope="" ma:versionID="c94d32e04b9ef464a60f4a0a6c49c2d4">
  <xsd:schema xmlns:xsd="http://www.w3.org/2001/XMLSchema" xmlns:xs="http://www.w3.org/2001/XMLSchema" xmlns:p="http://schemas.microsoft.com/office/2006/metadata/properties" xmlns:ns2="4e28ad46-bb79-49bf-a675-8cb5dfa571df" xmlns:ns3="17f9a14d-bf30-47f1-9506-f791a9e168da" targetNamespace="http://schemas.microsoft.com/office/2006/metadata/properties" ma:root="true" ma:fieldsID="b74632776d706121271518c50f10fcfa" ns2:_="" ns3:_="">
    <xsd:import namespace="4e28ad46-bb79-49bf-a675-8cb5dfa571df"/>
    <xsd:import namespace="17f9a14d-bf30-47f1-9506-f791a9e168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28ad46-bb79-49bf-a675-8cb5dfa571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f89bdf80-2207-4cff-a9be-3f2c5c9b36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9a14d-bf30-47f1-9506-f791a9e168d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e28ad46-bb79-49bf-a675-8cb5dfa571d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DA13FC8-1CDD-478A-A082-8D03AA8FC997}"/>
</file>

<file path=customXml/itemProps2.xml><?xml version="1.0" encoding="utf-8"?>
<ds:datastoreItem xmlns:ds="http://schemas.openxmlformats.org/officeDocument/2006/customXml" ds:itemID="{71B8A76B-87C9-4A17-A6D9-77676DE00D32}"/>
</file>

<file path=customXml/itemProps3.xml><?xml version="1.0" encoding="utf-8"?>
<ds:datastoreItem xmlns:ds="http://schemas.openxmlformats.org/officeDocument/2006/customXml" ds:itemID="{2372A1C0-55CE-437D-8724-5A489B42B49F}"/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169</Words>
  <Application>Microsoft Office PowerPoint</Application>
  <PresentationFormat>Breedbeeld</PresentationFormat>
  <Paragraphs>18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Workshop taken en rollen schoolopleider &amp; instituutsopleider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Leanne Brood</dc:creator>
  <cp:lastModifiedBy>Leanne Brood</cp:lastModifiedBy>
  <cp:revision>2</cp:revision>
  <dcterms:created xsi:type="dcterms:W3CDTF">2023-09-05T11:47:44Z</dcterms:created>
  <dcterms:modified xsi:type="dcterms:W3CDTF">2023-11-21T17:29:08Z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0x010100F08B00B37781BA489CB89489EB6E0948</vt:lpwstr>
  </property>
</Properties>
</file>