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64" r:id="rId6"/>
    <p:sldId id="259" r:id="rId7"/>
    <p:sldId id="267" r:id="rId8"/>
    <p:sldId id="260" r:id="rId9"/>
    <p:sldId id="261" r:id="rId10"/>
    <p:sldId id="263" r:id="rId11"/>
    <p:sldId id="268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7BFD6-0932-29B0-C59D-8CB422A93144}" v="529" dt="2023-11-23T11:15:14.459"/>
    <p1510:client id="{EB543ADE-35FA-4851-8FBD-3DB5876FE893}" v="54" dt="2023-11-06T11:18:00.559"/>
    <p1510:client id="{F8BB865A-1E4A-4884-9A0F-5CEABD65B234}" v="878" dt="2023-11-06T10:59:17.5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75503" autoAdjust="0"/>
  </p:normalViewPr>
  <p:slideViewPr>
    <p:cSldViewPr snapToGrid="0">
      <p:cViewPr varScale="1">
        <p:scale>
          <a:sx n="65" d="100"/>
          <a:sy n="65" d="100"/>
        </p:scale>
        <p:origin x="117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Wels" userId="S::w.wels@skpo.nl::5b0f7a16-6d63-4c38-ac40-bf5cbf5b43de" providerId="AD" clId="Web-{F8BB865A-1E4A-4884-9A0F-5CEABD65B234}"/>
    <pc:docChg chg="addSld delSld modSld">
      <pc:chgData name="Wendy Wels" userId="S::w.wels@skpo.nl::5b0f7a16-6d63-4c38-ac40-bf5cbf5b43de" providerId="AD" clId="Web-{F8BB865A-1E4A-4884-9A0F-5CEABD65B234}" dt="2023-11-06T10:59:17.516" v="1078"/>
      <pc:docMkLst>
        <pc:docMk/>
      </pc:docMkLst>
      <pc:sldChg chg="modSp">
        <pc:chgData name="Wendy Wels" userId="S::w.wels@skpo.nl::5b0f7a16-6d63-4c38-ac40-bf5cbf5b43de" providerId="AD" clId="Web-{F8BB865A-1E4A-4884-9A0F-5CEABD65B234}" dt="2023-11-06T07:54:45.934" v="2" actId="20577"/>
        <pc:sldMkLst>
          <pc:docMk/>
          <pc:sldMk cId="3351439039" sldId="256"/>
        </pc:sldMkLst>
        <pc:spChg chg="mod">
          <ac:chgData name="Wendy Wels" userId="S::w.wels@skpo.nl::5b0f7a16-6d63-4c38-ac40-bf5cbf5b43de" providerId="AD" clId="Web-{F8BB865A-1E4A-4884-9A0F-5CEABD65B234}" dt="2023-11-06T07:54:45.934" v="2" actId="20577"/>
          <ac:spMkLst>
            <pc:docMk/>
            <pc:sldMk cId="3351439039" sldId="256"/>
            <ac:spMk id="2" creationId="{00000000-0000-0000-0000-000000000000}"/>
          </ac:spMkLst>
        </pc:spChg>
      </pc:sldChg>
      <pc:sldChg chg="modSp new modNotes">
        <pc:chgData name="Wendy Wels" userId="S::w.wels@skpo.nl::5b0f7a16-6d63-4c38-ac40-bf5cbf5b43de" providerId="AD" clId="Web-{F8BB865A-1E4A-4884-9A0F-5CEABD65B234}" dt="2023-11-06T10:55:52.276" v="1064"/>
        <pc:sldMkLst>
          <pc:docMk/>
          <pc:sldMk cId="1624594762" sldId="257"/>
        </pc:sldMkLst>
        <pc:spChg chg="mod">
          <ac:chgData name="Wendy Wels" userId="S::w.wels@skpo.nl::5b0f7a16-6d63-4c38-ac40-bf5cbf5b43de" providerId="AD" clId="Web-{F8BB865A-1E4A-4884-9A0F-5CEABD65B234}" dt="2023-11-06T09:02:08.315" v="6" actId="20577"/>
          <ac:spMkLst>
            <pc:docMk/>
            <pc:sldMk cId="1624594762" sldId="257"/>
            <ac:spMk id="2" creationId="{9EC3441E-FB67-FBF0-55CF-4F6C2A5ED6E2}"/>
          </ac:spMkLst>
        </pc:spChg>
        <pc:spChg chg="mod">
          <ac:chgData name="Wendy Wels" userId="S::w.wels@skpo.nl::5b0f7a16-6d63-4c38-ac40-bf5cbf5b43de" providerId="AD" clId="Web-{F8BB865A-1E4A-4884-9A0F-5CEABD65B234}" dt="2023-11-06T09:13:12.399" v="228" actId="20577"/>
          <ac:spMkLst>
            <pc:docMk/>
            <pc:sldMk cId="1624594762" sldId="257"/>
            <ac:spMk id="3" creationId="{BF23C9E9-C92A-76C6-1896-452EDFB4FB8B}"/>
          </ac:spMkLst>
        </pc:spChg>
      </pc:sldChg>
      <pc:sldChg chg="modSp new modNotes">
        <pc:chgData name="Wendy Wels" userId="S::w.wels@skpo.nl::5b0f7a16-6d63-4c38-ac40-bf5cbf5b43de" providerId="AD" clId="Web-{F8BB865A-1E4A-4884-9A0F-5CEABD65B234}" dt="2023-11-06T10:18:52.072" v="1032"/>
        <pc:sldMkLst>
          <pc:docMk/>
          <pc:sldMk cId="898436862" sldId="258"/>
        </pc:sldMkLst>
        <pc:spChg chg="mod">
          <ac:chgData name="Wendy Wels" userId="S::w.wels@skpo.nl::5b0f7a16-6d63-4c38-ac40-bf5cbf5b43de" providerId="AD" clId="Web-{F8BB865A-1E4A-4884-9A0F-5CEABD65B234}" dt="2023-11-06T09:17:58.705" v="262" actId="20577"/>
          <ac:spMkLst>
            <pc:docMk/>
            <pc:sldMk cId="898436862" sldId="258"/>
            <ac:spMk id="2" creationId="{1B594BC2-670F-B60F-E478-43A8081814DA}"/>
          </ac:spMkLst>
        </pc:spChg>
        <pc:spChg chg="mod">
          <ac:chgData name="Wendy Wels" userId="S::w.wels@skpo.nl::5b0f7a16-6d63-4c38-ac40-bf5cbf5b43de" providerId="AD" clId="Web-{F8BB865A-1E4A-4884-9A0F-5CEABD65B234}" dt="2023-11-06T09:19:04.769" v="298" actId="20577"/>
          <ac:spMkLst>
            <pc:docMk/>
            <pc:sldMk cId="898436862" sldId="258"/>
            <ac:spMk id="3" creationId="{65964388-E7D7-9AD4-0847-FB88D463673F}"/>
          </ac:spMkLst>
        </pc:spChg>
      </pc:sldChg>
      <pc:sldChg chg="modSp new modNotes">
        <pc:chgData name="Wendy Wels" userId="S::w.wels@skpo.nl::5b0f7a16-6d63-4c38-ac40-bf5cbf5b43de" providerId="AD" clId="Web-{F8BB865A-1E4A-4884-9A0F-5CEABD65B234}" dt="2023-11-06T10:19:21.135" v="1042"/>
        <pc:sldMkLst>
          <pc:docMk/>
          <pc:sldMk cId="1166077197" sldId="259"/>
        </pc:sldMkLst>
        <pc:spChg chg="mod">
          <ac:chgData name="Wendy Wels" userId="S::w.wels@skpo.nl::5b0f7a16-6d63-4c38-ac40-bf5cbf5b43de" providerId="AD" clId="Web-{F8BB865A-1E4A-4884-9A0F-5CEABD65B234}" dt="2023-11-06T09:07:08.418" v="122" actId="20577"/>
          <ac:spMkLst>
            <pc:docMk/>
            <pc:sldMk cId="1166077197" sldId="259"/>
            <ac:spMk id="2" creationId="{5BC80ADB-E64C-B38E-62B0-1B09AA7C9611}"/>
          </ac:spMkLst>
        </pc:spChg>
        <pc:spChg chg="mod">
          <ac:chgData name="Wendy Wels" userId="S::w.wels@skpo.nl::5b0f7a16-6d63-4c38-ac40-bf5cbf5b43de" providerId="AD" clId="Web-{F8BB865A-1E4A-4884-9A0F-5CEABD65B234}" dt="2023-11-06T09:35:23.160" v="567" actId="20577"/>
          <ac:spMkLst>
            <pc:docMk/>
            <pc:sldMk cId="1166077197" sldId="259"/>
            <ac:spMk id="3" creationId="{6B857A75-E6EE-26C9-359C-13A68366645B}"/>
          </ac:spMkLst>
        </pc:spChg>
      </pc:sldChg>
      <pc:sldChg chg="modSp new modNotes">
        <pc:chgData name="Wendy Wels" userId="S::w.wels@skpo.nl::5b0f7a16-6d63-4c38-ac40-bf5cbf5b43de" providerId="AD" clId="Web-{F8BB865A-1E4A-4884-9A0F-5CEABD65B234}" dt="2023-11-06T10:19:41.183" v="1046"/>
        <pc:sldMkLst>
          <pc:docMk/>
          <pc:sldMk cId="405417187" sldId="260"/>
        </pc:sldMkLst>
        <pc:spChg chg="mod">
          <ac:chgData name="Wendy Wels" userId="S::w.wels@skpo.nl::5b0f7a16-6d63-4c38-ac40-bf5cbf5b43de" providerId="AD" clId="Web-{F8BB865A-1E4A-4884-9A0F-5CEABD65B234}" dt="2023-11-06T09:07:32.669" v="139" actId="20577"/>
          <ac:spMkLst>
            <pc:docMk/>
            <pc:sldMk cId="405417187" sldId="260"/>
            <ac:spMk id="2" creationId="{CDF51969-6C7B-7C5D-DC54-92DF53AD7D14}"/>
          </ac:spMkLst>
        </pc:spChg>
        <pc:spChg chg="mod">
          <ac:chgData name="Wendy Wels" userId="S::w.wels@skpo.nl::5b0f7a16-6d63-4c38-ac40-bf5cbf5b43de" providerId="AD" clId="Web-{F8BB865A-1E4A-4884-9A0F-5CEABD65B234}" dt="2023-11-06T09:50:28.486" v="746" actId="20577"/>
          <ac:spMkLst>
            <pc:docMk/>
            <pc:sldMk cId="405417187" sldId="260"/>
            <ac:spMk id="3" creationId="{CA77E46C-C70F-FFA9-13E8-CFC712A3E5D1}"/>
          </ac:spMkLst>
        </pc:spChg>
      </pc:sldChg>
      <pc:sldChg chg="modSp new modNotes">
        <pc:chgData name="Wendy Wels" userId="S::w.wels@skpo.nl::5b0f7a16-6d63-4c38-ac40-bf5cbf5b43de" providerId="AD" clId="Web-{F8BB865A-1E4A-4884-9A0F-5CEABD65B234}" dt="2023-11-06T10:19:48.496" v="1049"/>
        <pc:sldMkLst>
          <pc:docMk/>
          <pc:sldMk cId="3712889638" sldId="261"/>
        </pc:sldMkLst>
        <pc:spChg chg="mod">
          <ac:chgData name="Wendy Wels" userId="S::w.wels@skpo.nl::5b0f7a16-6d63-4c38-ac40-bf5cbf5b43de" providerId="AD" clId="Web-{F8BB865A-1E4A-4884-9A0F-5CEABD65B234}" dt="2023-11-06T10:00:48.975" v="842" actId="14100"/>
          <ac:spMkLst>
            <pc:docMk/>
            <pc:sldMk cId="3712889638" sldId="261"/>
            <ac:spMk id="2" creationId="{9C7B06E5-8153-8340-935F-0BD5DFB448AA}"/>
          </ac:spMkLst>
        </pc:spChg>
        <pc:spChg chg="mod">
          <ac:chgData name="Wendy Wels" userId="S::w.wels@skpo.nl::5b0f7a16-6d63-4c38-ac40-bf5cbf5b43de" providerId="AD" clId="Web-{F8BB865A-1E4A-4884-9A0F-5CEABD65B234}" dt="2023-11-06T10:13:27.562" v="974" actId="20577"/>
          <ac:spMkLst>
            <pc:docMk/>
            <pc:sldMk cId="3712889638" sldId="261"/>
            <ac:spMk id="3" creationId="{92CD1ECE-546D-08EE-D0DF-5F01C638DC8A}"/>
          </ac:spMkLst>
        </pc:spChg>
      </pc:sldChg>
      <pc:sldChg chg="modSp new del">
        <pc:chgData name="Wendy Wels" userId="S::w.wels@skpo.nl::5b0f7a16-6d63-4c38-ac40-bf5cbf5b43de" providerId="AD" clId="Web-{F8BB865A-1E4A-4884-9A0F-5CEABD65B234}" dt="2023-11-06T10:13:33.249" v="975"/>
        <pc:sldMkLst>
          <pc:docMk/>
          <pc:sldMk cId="1956547688" sldId="262"/>
        </pc:sldMkLst>
        <pc:spChg chg="mod">
          <ac:chgData name="Wendy Wels" userId="S::w.wels@skpo.nl::5b0f7a16-6d63-4c38-ac40-bf5cbf5b43de" providerId="AD" clId="Web-{F8BB865A-1E4A-4884-9A0F-5CEABD65B234}" dt="2023-11-06T09:08:29.577" v="169" actId="20577"/>
          <ac:spMkLst>
            <pc:docMk/>
            <pc:sldMk cId="1956547688" sldId="262"/>
            <ac:spMk id="2" creationId="{2672DCE5-DAC7-E690-5797-3805C03A06F6}"/>
          </ac:spMkLst>
        </pc:spChg>
        <pc:spChg chg="mod">
          <ac:chgData name="Wendy Wels" userId="S::w.wels@skpo.nl::5b0f7a16-6d63-4c38-ac40-bf5cbf5b43de" providerId="AD" clId="Web-{F8BB865A-1E4A-4884-9A0F-5CEABD65B234}" dt="2023-11-06T09:11:20.051" v="207" actId="20577"/>
          <ac:spMkLst>
            <pc:docMk/>
            <pc:sldMk cId="1956547688" sldId="262"/>
            <ac:spMk id="3" creationId="{2E68C5F9-DCAA-5CBC-D484-AE010E8ADD94}"/>
          </ac:spMkLst>
        </pc:spChg>
      </pc:sldChg>
      <pc:sldChg chg="addSp delSp modSp new modNotes">
        <pc:chgData name="Wendy Wels" userId="S::w.wels@skpo.nl::5b0f7a16-6d63-4c38-ac40-bf5cbf5b43de" providerId="AD" clId="Web-{F8BB865A-1E4A-4884-9A0F-5CEABD65B234}" dt="2023-11-06T10:58:16.686" v="1075" actId="20577"/>
        <pc:sldMkLst>
          <pc:docMk/>
          <pc:sldMk cId="423540010" sldId="263"/>
        </pc:sldMkLst>
        <pc:spChg chg="mod">
          <ac:chgData name="Wendy Wels" userId="S::w.wels@skpo.nl::5b0f7a16-6d63-4c38-ac40-bf5cbf5b43de" providerId="AD" clId="Web-{F8BB865A-1E4A-4884-9A0F-5CEABD65B234}" dt="2023-11-06T10:58:16.686" v="1075" actId="20577"/>
          <ac:spMkLst>
            <pc:docMk/>
            <pc:sldMk cId="423540010" sldId="263"/>
            <ac:spMk id="2" creationId="{BAF1B94E-6000-A434-6A09-0269C9FFF51D}"/>
          </ac:spMkLst>
        </pc:spChg>
        <pc:spChg chg="mod">
          <ac:chgData name="Wendy Wels" userId="S::w.wels@skpo.nl::5b0f7a16-6d63-4c38-ac40-bf5cbf5b43de" providerId="AD" clId="Web-{F8BB865A-1E4A-4884-9A0F-5CEABD65B234}" dt="2023-11-06T10:56:47.684" v="1069" actId="14100"/>
          <ac:spMkLst>
            <pc:docMk/>
            <pc:sldMk cId="423540010" sldId="263"/>
            <ac:spMk id="3" creationId="{00778DB9-7315-FA88-37E3-68C3D5577B59}"/>
          </ac:spMkLst>
        </pc:spChg>
        <pc:picChg chg="add del mod">
          <ac:chgData name="Wendy Wels" userId="S::w.wels@skpo.nl::5b0f7a16-6d63-4c38-ac40-bf5cbf5b43de" providerId="AD" clId="Web-{F8BB865A-1E4A-4884-9A0F-5CEABD65B234}" dt="2023-11-06T10:57:50.248" v="1071"/>
          <ac:picMkLst>
            <pc:docMk/>
            <pc:sldMk cId="423540010" sldId="263"/>
            <ac:picMk id="4" creationId="{CFF1B870-6CE3-4BD6-6F8C-BACBB29B6247}"/>
          </ac:picMkLst>
        </pc:picChg>
        <pc:picChg chg="add del mod">
          <ac:chgData name="Wendy Wels" userId="S::w.wels@skpo.nl::5b0f7a16-6d63-4c38-ac40-bf5cbf5b43de" providerId="AD" clId="Web-{F8BB865A-1E4A-4884-9A0F-5CEABD65B234}" dt="2023-11-06T10:58:02.795" v="1074"/>
          <ac:picMkLst>
            <pc:docMk/>
            <pc:sldMk cId="423540010" sldId="263"/>
            <ac:picMk id="5" creationId="{CA04617F-359B-3F1C-1F71-F6BA78EA2DFF}"/>
          </ac:picMkLst>
        </pc:picChg>
      </pc:sldChg>
      <pc:sldChg chg="modSp new modNotes">
        <pc:chgData name="Wendy Wels" userId="S::w.wels@skpo.nl::5b0f7a16-6d63-4c38-ac40-bf5cbf5b43de" providerId="AD" clId="Web-{F8BB865A-1E4A-4884-9A0F-5CEABD65B234}" dt="2023-11-06T10:19:08.244" v="1039"/>
        <pc:sldMkLst>
          <pc:docMk/>
          <pc:sldMk cId="321069450" sldId="264"/>
        </pc:sldMkLst>
        <pc:spChg chg="mod">
          <ac:chgData name="Wendy Wels" userId="S::w.wels@skpo.nl::5b0f7a16-6d63-4c38-ac40-bf5cbf5b43de" providerId="AD" clId="Web-{F8BB865A-1E4A-4884-9A0F-5CEABD65B234}" dt="2023-11-06T09:18:20.440" v="267" actId="20577"/>
          <ac:spMkLst>
            <pc:docMk/>
            <pc:sldMk cId="321069450" sldId="264"/>
            <ac:spMk id="2" creationId="{3F518030-98F9-B8DD-B32F-9685A48BAF91}"/>
          </ac:spMkLst>
        </pc:spChg>
        <pc:spChg chg="mod">
          <ac:chgData name="Wendy Wels" userId="S::w.wels@skpo.nl::5b0f7a16-6d63-4c38-ac40-bf5cbf5b43de" providerId="AD" clId="Web-{F8BB865A-1E4A-4884-9A0F-5CEABD65B234}" dt="2023-11-06T09:23:34.044" v="379" actId="14100"/>
          <ac:spMkLst>
            <pc:docMk/>
            <pc:sldMk cId="321069450" sldId="264"/>
            <ac:spMk id="3" creationId="{4F183BEF-32FA-0DDB-6765-E8DC12B0B44F}"/>
          </ac:spMkLst>
        </pc:spChg>
      </pc:sldChg>
      <pc:sldChg chg="modSp new modNotes">
        <pc:chgData name="Wendy Wels" userId="S::w.wels@skpo.nl::5b0f7a16-6d63-4c38-ac40-bf5cbf5b43de" providerId="AD" clId="Web-{F8BB865A-1E4A-4884-9A0F-5CEABD65B234}" dt="2023-11-06T10:18:59.760" v="1035"/>
        <pc:sldMkLst>
          <pc:docMk/>
          <pc:sldMk cId="4205787227" sldId="265"/>
        </pc:sldMkLst>
        <pc:spChg chg="mod">
          <ac:chgData name="Wendy Wels" userId="S::w.wels@skpo.nl::5b0f7a16-6d63-4c38-ac40-bf5cbf5b43de" providerId="AD" clId="Web-{F8BB865A-1E4A-4884-9A0F-5CEABD65B234}" dt="2023-11-06T10:08:19.411" v="873" actId="20577"/>
          <ac:spMkLst>
            <pc:docMk/>
            <pc:sldMk cId="4205787227" sldId="265"/>
            <ac:spMk id="2" creationId="{316756BC-60C0-4095-4EE4-DE66258FC154}"/>
          </ac:spMkLst>
        </pc:spChg>
        <pc:spChg chg="mod">
          <ac:chgData name="Wendy Wels" userId="S::w.wels@skpo.nl::5b0f7a16-6d63-4c38-ac40-bf5cbf5b43de" providerId="AD" clId="Web-{F8BB865A-1E4A-4884-9A0F-5CEABD65B234}" dt="2023-11-06T10:09:07.491" v="880" actId="20577"/>
          <ac:spMkLst>
            <pc:docMk/>
            <pc:sldMk cId="4205787227" sldId="265"/>
            <ac:spMk id="3" creationId="{8E9ABDC4-783C-7C07-9B31-65D307E33BA2}"/>
          </ac:spMkLst>
        </pc:spChg>
      </pc:sldChg>
      <pc:sldChg chg="addSp delSp modSp new">
        <pc:chgData name="Wendy Wels" userId="S::w.wels@skpo.nl::5b0f7a16-6d63-4c38-ac40-bf5cbf5b43de" providerId="AD" clId="Web-{F8BB865A-1E4A-4884-9A0F-5CEABD65B234}" dt="2023-11-06T10:59:17.516" v="1078"/>
        <pc:sldMkLst>
          <pc:docMk/>
          <pc:sldMk cId="3887051536" sldId="266"/>
        </pc:sldMkLst>
        <pc:picChg chg="add del mod">
          <ac:chgData name="Wendy Wels" userId="S::w.wels@skpo.nl::5b0f7a16-6d63-4c38-ac40-bf5cbf5b43de" providerId="AD" clId="Web-{F8BB865A-1E4A-4884-9A0F-5CEABD65B234}" dt="2023-11-06T10:59:17.516" v="1078"/>
          <ac:picMkLst>
            <pc:docMk/>
            <pc:sldMk cId="3887051536" sldId="266"/>
            <ac:picMk id="2" creationId="{FD9EBFC7-E08B-8180-D747-18649A81487B}"/>
          </ac:picMkLst>
        </pc:picChg>
      </pc:sldChg>
    </pc:docChg>
  </pc:docChgLst>
  <pc:docChgLst>
    <pc:chgData name="Wendy Wels" userId="S::w.wels@skpo.nl::5b0f7a16-6d63-4c38-ac40-bf5cbf5b43de" providerId="AD" clId="Web-{0BE7BFD6-0932-29B0-C59D-8CB422A93144}"/>
    <pc:docChg chg="addSld delSld modSld">
      <pc:chgData name="Wendy Wels" userId="S::w.wels@skpo.nl::5b0f7a16-6d63-4c38-ac40-bf5cbf5b43de" providerId="AD" clId="Web-{0BE7BFD6-0932-29B0-C59D-8CB422A93144}" dt="2023-11-23T11:15:14.459" v="340"/>
      <pc:docMkLst>
        <pc:docMk/>
      </pc:docMkLst>
      <pc:sldChg chg="addSp delSp modSp">
        <pc:chgData name="Wendy Wels" userId="S::w.wels@skpo.nl::5b0f7a16-6d63-4c38-ac40-bf5cbf5b43de" providerId="AD" clId="Web-{0BE7BFD6-0932-29B0-C59D-8CB422A93144}" dt="2023-11-23T11:08:58.617" v="312" actId="1076"/>
        <pc:sldMkLst>
          <pc:docMk/>
          <pc:sldMk cId="3351439039" sldId="256"/>
        </pc:sldMkLst>
        <pc:spChg chg="mod">
          <ac:chgData name="Wendy Wels" userId="S::w.wels@skpo.nl::5b0f7a16-6d63-4c38-ac40-bf5cbf5b43de" providerId="AD" clId="Web-{0BE7BFD6-0932-29B0-C59D-8CB422A93144}" dt="2023-11-23T11:08:50.944" v="310" actId="14100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Wendy Wels" userId="S::w.wels@skpo.nl::5b0f7a16-6d63-4c38-ac40-bf5cbf5b43de" providerId="AD" clId="Web-{0BE7BFD6-0932-29B0-C59D-8CB422A93144}" dt="2023-11-23T11:08:38.928" v="309"/>
          <ac:spMkLst>
            <pc:docMk/>
            <pc:sldMk cId="3351439039" sldId="256"/>
            <ac:spMk id="3" creationId="{00000000-0000-0000-0000-000000000000}"/>
          </ac:spMkLst>
        </pc:spChg>
        <pc:spChg chg="add del">
          <ac:chgData name="Wendy Wels" userId="S::w.wels@skpo.nl::5b0f7a16-6d63-4c38-ac40-bf5cbf5b43de" providerId="AD" clId="Web-{0BE7BFD6-0932-29B0-C59D-8CB422A93144}" dt="2023-11-23T11:08:38.928" v="309"/>
          <ac:spMkLst>
            <pc:docMk/>
            <pc:sldMk cId="3351439039" sldId="256"/>
            <ac:spMk id="8" creationId="{081EA652-8C6A-4E69-BEB9-170809474553}"/>
          </ac:spMkLst>
        </pc:spChg>
        <pc:spChg chg="add del">
          <ac:chgData name="Wendy Wels" userId="S::w.wels@skpo.nl::5b0f7a16-6d63-4c38-ac40-bf5cbf5b43de" providerId="AD" clId="Web-{0BE7BFD6-0932-29B0-C59D-8CB422A93144}" dt="2023-11-23T11:08:38.928" v="309"/>
          <ac:spMkLst>
            <pc:docMk/>
            <pc:sldMk cId="3351439039" sldId="256"/>
            <ac:spMk id="10" creationId="{5298780A-33B9-4EA2-8F67-DE68AD62841B}"/>
          </ac:spMkLst>
        </pc:spChg>
        <pc:spChg chg="add del">
          <ac:chgData name="Wendy Wels" userId="S::w.wels@skpo.nl::5b0f7a16-6d63-4c38-ac40-bf5cbf5b43de" providerId="AD" clId="Web-{0BE7BFD6-0932-29B0-C59D-8CB422A93144}" dt="2023-11-23T11:08:38.928" v="309"/>
          <ac:spMkLst>
            <pc:docMk/>
            <pc:sldMk cId="3351439039" sldId="256"/>
            <ac:spMk id="12" creationId="{7F488E8B-4E1E-4402-8935-D4E6C02615C7}"/>
          </ac:spMkLst>
        </pc:spChg>
        <pc:spChg chg="add del">
          <ac:chgData name="Wendy Wels" userId="S::w.wels@skpo.nl::5b0f7a16-6d63-4c38-ac40-bf5cbf5b43de" providerId="AD" clId="Web-{0BE7BFD6-0932-29B0-C59D-8CB422A93144}" dt="2023-11-23T11:08:38.928" v="309"/>
          <ac:spMkLst>
            <pc:docMk/>
            <pc:sldMk cId="3351439039" sldId="256"/>
            <ac:spMk id="19" creationId="{665DBBEF-238B-476B-96AB-8AAC3224ECEA}"/>
          </ac:spMkLst>
        </pc:spChg>
        <pc:spChg chg="add del">
          <ac:chgData name="Wendy Wels" userId="S::w.wels@skpo.nl::5b0f7a16-6d63-4c38-ac40-bf5cbf5b43de" providerId="AD" clId="Web-{0BE7BFD6-0932-29B0-C59D-8CB422A93144}" dt="2023-11-23T11:08:38.928" v="309"/>
          <ac:spMkLst>
            <pc:docMk/>
            <pc:sldMk cId="3351439039" sldId="256"/>
            <ac:spMk id="21" creationId="{3FCFB1DE-0B7E-48CC-BA90-B2AB0889F9D6}"/>
          </ac:spMkLst>
        </pc:spChg>
        <pc:picChg chg="add mod ord">
          <ac:chgData name="Wendy Wels" userId="S::w.wels@skpo.nl::5b0f7a16-6d63-4c38-ac40-bf5cbf5b43de" providerId="AD" clId="Web-{0BE7BFD6-0932-29B0-C59D-8CB422A93144}" dt="2023-11-23T11:08:54.038" v="311" actId="1076"/>
          <ac:picMkLst>
            <pc:docMk/>
            <pc:sldMk cId="3351439039" sldId="256"/>
            <ac:picMk id="4" creationId="{424D8575-5951-9ABC-446C-3E60BD2A49AF}"/>
          </ac:picMkLst>
        </pc:picChg>
        <pc:picChg chg="add del mod">
          <ac:chgData name="Wendy Wels" userId="S::w.wels@skpo.nl::5b0f7a16-6d63-4c38-ac40-bf5cbf5b43de" providerId="AD" clId="Web-{0BE7BFD6-0932-29B0-C59D-8CB422A93144}" dt="2023-11-23T11:06:18.783" v="303"/>
          <ac:picMkLst>
            <pc:docMk/>
            <pc:sldMk cId="3351439039" sldId="256"/>
            <ac:picMk id="5" creationId="{80BDC1F9-CCBD-B5B5-0687-C8CC7F90CD8E}"/>
          </ac:picMkLst>
        </pc:picChg>
        <pc:picChg chg="add mod ord">
          <ac:chgData name="Wendy Wels" userId="S::w.wels@skpo.nl::5b0f7a16-6d63-4c38-ac40-bf5cbf5b43de" providerId="AD" clId="Web-{0BE7BFD6-0932-29B0-C59D-8CB422A93144}" dt="2023-11-23T11:08:58.617" v="312" actId="1076"/>
          <ac:picMkLst>
            <pc:docMk/>
            <pc:sldMk cId="3351439039" sldId="256"/>
            <ac:picMk id="6" creationId="{C792B3AC-FE1C-4A9D-DD43-EFDA2D71C7E8}"/>
          </ac:picMkLst>
        </pc:picChg>
        <pc:cxnChg chg="add del">
          <ac:chgData name="Wendy Wels" userId="S::w.wels@skpo.nl::5b0f7a16-6d63-4c38-ac40-bf5cbf5b43de" providerId="AD" clId="Web-{0BE7BFD6-0932-29B0-C59D-8CB422A93144}" dt="2023-11-23T11:08:38.928" v="309"/>
          <ac:cxnSpMkLst>
            <pc:docMk/>
            <pc:sldMk cId="3351439039" sldId="256"/>
            <ac:cxnSpMk id="14" creationId="{23AAC9B5-8015-485C-ACF9-A750390E9A56}"/>
          </ac:cxnSpMkLst>
        </pc:cxnChg>
      </pc:sldChg>
      <pc:sldChg chg="new del">
        <pc:chgData name="Wendy Wels" userId="S::w.wels@skpo.nl::5b0f7a16-6d63-4c38-ac40-bf5cbf5b43de" providerId="AD" clId="Web-{0BE7BFD6-0932-29B0-C59D-8CB422A93144}" dt="2023-11-23T10:53:01.472" v="2"/>
        <pc:sldMkLst>
          <pc:docMk/>
          <pc:sldMk cId="3853812359" sldId="266"/>
        </pc:sldMkLst>
      </pc:sldChg>
      <pc:sldChg chg="addSp modSp add replId">
        <pc:chgData name="Wendy Wels" userId="S::w.wels@skpo.nl::5b0f7a16-6d63-4c38-ac40-bf5cbf5b43de" providerId="AD" clId="Web-{0BE7BFD6-0932-29B0-C59D-8CB422A93144}" dt="2023-11-23T11:03:11.229" v="265" actId="20577"/>
        <pc:sldMkLst>
          <pc:docMk/>
          <pc:sldMk cId="2296839916" sldId="267"/>
        </pc:sldMkLst>
        <pc:spChg chg="mod">
          <ac:chgData name="Wendy Wels" userId="S::w.wels@skpo.nl::5b0f7a16-6d63-4c38-ac40-bf5cbf5b43de" providerId="AD" clId="Web-{0BE7BFD6-0932-29B0-C59D-8CB422A93144}" dt="2023-11-23T10:57:22.216" v="132" actId="14100"/>
          <ac:spMkLst>
            <pc:docMk/>
            <pc:sldMk cId="2296839916" sldId="267"/>
            <ac:spMk id="2" creationId="{5BC80ADB-E64C-B38E-62B0-1B09AA7C9611}"/>
          </ac:spMkLst>
        </pc:spChg>
        <pc:spChg chg="add mod">
          <ac:chgData name="Wendy Wels" userId="S::w.wels@skpo.nl::5b0f7a16-6d63-4c38-ac40-bf5cbf5b43de" providerId="AD" clId="Web-{0BE7BFD6-0932-29B0-C59D-8CB422A93144}" dt="2023-11-23T11:03:11.229" v="265" actId="20577"/>
          <ac:spMkLst>
            <pc:docMk/>
            <pc:sldMk cId="2296839916" sldId="267"/>
            <ac:spMk id="3" creationId="{E06077AB-4EF6-B763-5D5C-A99B16C2ED05}"/>
          </ac:spMkLst>
        </pc:spChg>
        <pc:spChg chg="mod">
          <ac:chgData name="Wendy Wels" userId="S::w.wels@skpo.nl::5b0f7a16-6d63-4c38-ac40-bf5cbf5b43de" providerId="AD" clId="Web-{0BE7BFD6-0932-29B0-C59D-8CB422A93144}" dt="2023-11-23T10:58:00.967" v="136"/>
          <ac:spMkLst>
            <pc:docMk/>
            <pc:sldMk cId="2296839916" sldId="267"/>
            <ac:spMk id="15" creationId="{6B857A75-E6EE-26C9-359C-13A68366645B}"/>
          </ac:spMkLst>
        </pc:spChg>
      </pc:sldChg>
      <pc:sldChg chg="delSp modSp add replId">
        <pc:chgData name="Wendy Wels" userId="S::w.wels@skpo.nl::5b0f7a16-6d63-4c38-ac40-bf5cbf5b43de" providerId="AD" clId="Web-{0BE7BFD6-0932-29B0-C59D-8CB422A93144}" dt="2023-11-23T11:15:14.459" v="340"/>
        <pc:sldMkLst>
          <pc:docMk/>
          <pc:sldMk cId="3244415553" sldId="268"/>
        </pc:sldMkLst>
        <pc:spChg chg="mod">
          <ac:chgData name="Wendy Wels" userId="S::w.wels@skpo.nl::5b0f7a16-6d63-4c38-ac40-bf5cbf5b43de" providerId="AD" clId="Web-{0BE7BFD6-0932-29B0-C59D-8CB422A93144}" dt="2023-11-23T11:15:06.458" v="338" actId="20577"/>
          <ac:spMkLst>
            <pc:docMk/>
            <pc:sldMk cId="3244415553" sldId="268"/>
            <ac:spMk id="2" creationId="{BAF1B94E-6000-A434-6A09-0269C9FFF51D}"/>
          </ac:spMkLst>
        </pc:spChg>
        <pc:spChg chg="mod">
          <ac:chgData name="Wendy Wels" userId="S::w.wels@skpo.nl::5b0f7a16-6d63-4c38-ac40-bf5cbf5b43de" providerId="AD" clId="Web-{0BE7BFD6-0932-29B0-C59D-8CB422A93144}" dt="2023-11-23T11:15:11.287" v="339" actId="20577"/>
          <ac:spMkLst>
            <pc:docMk/>
            <pc:sldMk cId="3244415553" sldId="268"/>
            <ac:spMk id="3" creationId="{00778DB9-7315-FA88-37E3-68C3D5577B59}"/>
          </ac:spMkLst>
        </pc:spChg>
        <pc:picChg chg="del">
          <ac:chgData name="Wendy Wels" userId="S::w.wels@skpo.nl::5b0f7a16-6d63-4c38-ac40-bf5cbf5b43de" providerId="AD" clId="Web-{0BE7BFD6-0932-29B0-C59D-8CB422A93144}" dt="2023-11-23T11:15:14.459" v="340"/>
          <ac:picMkLst>
            <pc:docMk/>
            <pc:sldMk cId="3244415553" sldId="268"/>
            <ac:picMk id="5" creationId="{5348FFBD-9E04-F29B-6B2A-6166E27AF300}"/>
          </ac:picMkLst>
        </pc:picChg>
      </pc:sldChg>
    </pc:docChg>
  </pc:docChgLst>
  <pc:docChgLst>
    <pc:chgData name="Wendy Wels" userId="5b0f7a16-6d63-4c38-ac40-bf5cbf5b43de" providerId="ADAL" clId="{EB543ADE-35FA-4851-8FBD-3DB5876FE893}"/>
    <pc:docChg chg="undo custSel delSld modSld">
      <pc:chgData name="Wendy Wels" userId="5b0f7a16-6d63-4c38-ac40-bf5cbf5b43de" providerId="ADAL" clId="{EB543ADE-35FA-4851-8FBD-3DB5876FE893}" dt="2023-11-06T11:23:16.921" v="746" actId="14100"/>
      <pc:docMkLst>
        <pc:docMk/>
      </pc:docMkLst>
      <pc:sldChg chg="addSp modSp mod setBg">
        <pc:chgData name="Wendy Wels" userId="5b0f7a16-6d63-4c38-ac40-bf5cbf5b43de" providerId="ADAL" clId="{EB543ADE-35FA-4851-8FBD-3DB5876FE893}" dt="2023-11-06T11:11:34.616" v="460" actId="26606"/>
        <pc:sldMkLst>
          <pc:docMk/>
          <pc:sldMk cId="3351439039" sldId="256"/>
        </pc:sldMkLst>
        <pc:spChg chg="mod">
          <ac:chgData name="Wendy Wels" userId="5b0f7a16-6d63-4c38-ac40-bf5cbf5b43de" providerId="ADAL" clId="{EB543ADE-35FA-4851-8FBD-3DB5876FE893}" dt="2023-11-06T11:11:34.616" v="460" actId="26606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Wendy Wels" userId="5b0f7a16-6d63-4c38-ac40-bf5cbf5b43de" providerId="ADAL" clId="{EB543ADE-35FA-4851-8FBD-3DB5876FE893}" dt="2023-11-06T11:11:34.616" v="460" actId="26606"/>
          <ac:spMkLst>
            <pc:docMk/>
            <pc:sldMk cId="3351439039" sldId="256"/>
            <ac:spMk id="3" creationId="{00000000-0000-0000-0000-000000000000}"/>
          </ac:spMkLst>
        </pc:spChg>
        <pc:spChg chg="add">
          <ac:chgData name="Wendy Wels" userId="5b0f7a16-6d63-4c38-ac40-bf5cbf5b43de" providerId="ADAL" clId="{EB543ADE-35FA-4851-8FBD-3DB5876FE893}" dt="2023-11-06T11:11:34.616" v="460" actId="26606"/>
          <ac:spMkLst>
            <pc:docMk/>
            <pc:sldMk cId="3351439039" sldId="256"/>
            <ac:spMk id="8" creationId="{081EA652-8C6A-4E69-BEB9-170809474553}"/>
          </ac:spMkLst>
        </pc:spChg>
        <pc:spChg chg="add">
          <ac:chgData name="Wendy Wels" userId="5b0f7a16-6d63-4c38-ac40-bf5cbf5b43de" providerId="ADAL" clId="{EB543ADE-35FA-4851-8FBD-3DB5876FE893}" dt="2023-11-06T11:11:34.616" v="460" actId="26606"/>
          <ac:spMkLst>
            <pc:docMk/>
            <pc:sldMk cId="3351439039" sldId="256"/>
            <ac:spMk id="10" creationId="{5298780A-33B9-4EA2-8F67-DE68AD62841B}"/>
          </ac:spMkLst>
        </pc:spChg>
        <pc:spChg chg="add">
          <ac:chgData name="Wendy Wels" userId="5b0f7a16-6d63-4c38-ac40-bf5cbf5b43de" providerId="ADAL" clId="{EB543ADE-35FA-4851-8FBD-3DB5876FE893}" dt="2023-11-06T11:11:34.616" v="460" actId="26606"/>
          <ac:spMkLst>
            <pc:docMk/>
            <pc:sldMk cId="3351439039" sldId="256"/>
            <ac:spMk id="12" creationId="{7F488E8B-4E1E-4402-8935-D4E6C02615C7}"/>
          </ac:spMkLst>
        </pc:spChg>
        <pc:cxnChg chg="add">
          <ac:chgData name="Wendy Wels" userId="5b0f7a16-6d63-4c38-ac40-bf5cbf5b43de" providerId="ADAL" clId="{EB543ADE-35FA-4851-8FBD-3DB5876FE893}" dt="2023-11-06T11:11:34.616" v="460" actId="26606"/>
          <ac:cxnSpMkLst>
            <pc:docMk/>
            <pc:sldMk cId="3351439039" sldId="256"/>
            <ac:cxnSpMk id="14" creationId="{23AAC9B5-8015-485C-ACF9-A750390E9A56}"/>
          </ac:cxnSpMkLst>
        </pc:cxnChg>
      </pc:sldChg>
      <pc:sldChg chg="addSp modSp mod setBg">
        <pc:chgData name="Wendy Wels" userId="5b0f7a16-6d63-4c38-ac40-bf5cbf5b43de" providerId="ADAL" clId="{EB543ADE-35FA-4851-8FBD-3DB5876FE893}" dt="2023-11-06T11:17:13.536" v="568" actId="27636"/>
        <pc:sldMkLst>
          <pc:docMk/>
          <pc:sldMk cId="1624594762" sldId="257"/>
        </pc:sldMkLst>
        <pc:spChg chg="mod">
          <ac:chgData name="Wendy Wels" userId="5b0f7a16-6d63-4c38-ac40-bf5cbf5b43de" providerId="ADAL" clId="{EB543ADE-35FA-4851-8FBD-3DB5876FE893}" dt="2023-11-06T11:17:13.536" v="568" actId="27636"/>
          <ac:spMkLst>
            <pc:docMk/>
            <pc:sldMk cId="1624594762" sldId="257"/>
            <ac:spMk id="2" creationId="{9EC3441E-FB67-FBF0-55CF-4F6C2A5ED6E2}"/>
          </ac:spMkLst>
        </pc:spChg>
        <pc:spChg chg="mod">
          <ac:chgData name="Wendy Wels" userId="5b0f7a16-6d63-4c38-ac40-bf5cbf5b43de" providerId="ADAL" clId="{EB543ADE-35FA-4851-8FBD-3DB5876FE893}" dt="2023-11-06T11:17:00.811" v="566" actId="14100"/>
          <ac:spMkLst>
            <pc:docMk/>
            <pc:sldMk cId="1624594762" sldId="257"/>
            <ac:spMk id="3" creationId="{BF23C9E9-C92A-76C6-1896-452EDFB4FB8B}"/>
          </ac:spMkLst>
        </pc:spChg>
        <pc:spChg chg="add">
          <ac:chgData name="Wendy Wels" userId="5b0f7a16-6d63-4c38-ac40-bf5cbf5b43de" providerId="ADAL" clId="{EB543ADE-35FA-4851-8FBD-3DB5876FE893}" dt="2023-11-06T11:11:41.306" v="461" actId="26606"/>
          <ac:spMkLst>
            <pc:docMk/>
            <pc:sldMk cId="1624594762" sldId="257"/>
            <ac:spMk id="8" creationId="{081EA652-8C6A-4E69-BEB9-170809474553}"/>
          </ac:spMkLst>
        </pc:spChg>
        <pc:spChg chg="add">
          <ac:chgData name="Wendy Wels" userId="5b0f7a16-6d63-4c38-ac40-bf5cbf5b43de" providerId="ADAL" clId="{EB543ADE-35FA-4851-8FBD-3DB5876FE893}" dt="2023-11-06T11:11:41.306" v="461" actId="26606"/>
          <ac:spMkLst>
            <pc:docMk/>
            <pc:sldMk cId="1624594762" sldId="257"/>
            <ac:spMk id="10" creationId="{5298780A-33B9-4EA2-8F67-DE68AD62841B}"/>
          </ac:spMkLst>
        </pc:spChg>
        <pc:spChg chg="add">
          <ac:chgData name="Wendy Wels" userId="5b0f7a16-6d63-4c38-ac40-bf5cbf5b43de" providerId="ADAL" clId="{EB543ADE-35FA-4851-8FBD-3DB5876FE893}" dt="2023-11-06T11:11:41.306" v="461" actId="26606"/>
          <ac:spMkLst>
            <pc:docMk/>
            <pc:sldMk cId="1624594762" sldId="257"/>
            <ac:spMk id="12" creationId="{7F488E8B-4E1E-4402-8935-D4E6C02615C7}"/>
          </ac:spMkLst>
        </pc:spChg>
      </pc:sldChg>
      <pc:sldChg chg="addSp delSp modSp mod setBg">
        <pc:chgData name="Wendy Wels" userId="5b0f7a16-6d63-4c38-ac40-bf5cbf5b43de" providerId="ADAL" clId="{EB543ADE-35FA-4851-8FBD-3DB5876FE893}" dt="2023-11-06T11:18:00.559" v="620" actId="20577"/>
        <pc:sldMkLst>
          <pc:docMk/>
          <pc:sldMk cId="898436862" sldId="258"/>
        </pc:sldMkLst>
        <pc:spChg chg="mod">
          <ac:chgData name="Wendy Wels" userId="5b0f7a16-6d63-4c38-ac40-bf5cbf5b43de" providerId="ADAL" clId="{EB543ADE-35FA-4851-8FBD-3DB5876FE893}" dt="2023-11-06T11:11:48.736" v="462" actId="26606"/>
          <ac:spMkLst>
            <pc:docMk/>
            <pc:sldMk cId="898436862" sldId="258"/>
            <ac:spMk id="2" creationId="{1B594BC2-670F-B60F-E478-43A8081814DA}"/>
          </ac:spMkLst>
        </pc:spChg>
        <pc:spChg chg="del">
          <ac:chgData name="Wendy Wels" userId="5b0f7a16-6d63-4c38-ac40-bf5cbf5b43de" providerId="ADAL" clId="{EB543ADE-35FA-4851-8FBD-3DB5876FE893}" dt="2023-11-06T11:11:48.736" v="462" actId="26606"/>
          <ac:spMkLst>
            <pc:docMk/>
            <pc:sldMk cId="898436862" sldId="258"/>
            <ac:spMk id="3" creationId="{65964388-E7D7-9AD4-0847-FB88D463673F}"/>
          </ac:spMkLst>
        </pc:spChg>
        <pc:spChg chg="add">
          <ac:chgData name="Wendy Wels" userId="5b0f7a16-6d63-4c38-ac40-bf5cbf5b43de" providerId="ADAL" clId="{EB543ADE-35FA-4851-8FBD-3DB5876FE893}" dt="2023-11-06T11:11:48.736" v="462" actId="26606"/>
          <ac:spMkLst>
            <pc:docMk/>
            <pc:sldMk cId="898436862" sldId="258"/>
            <ac:spMk id="9" creationId="{081EA652-8C6A-4E69-BEB9-170809474553}"/>
          </ac:spMkLst>
        </pc:spChg>
        <pc:spChg chg="add">
          <ac:chgData name="Wendy Wels" userId="5b0f7a16-6d63-4c38-ac40-bf5cbf5b43de" providerId="ADAL" clId="{EB543ADE-35FA-4851-8FBD-3DB5876FE893}" dt="2023-11-06T11:11:48.736" v="462" actId="26606"/>
          <ac:spMkLst>
            <pc:docMk/>
            <pc:sldMk cId="898436862" sldId="258"/>
            <ac:spMk id="11" creationId="{5298780A-33B9-4EA2-8F67-DE68AD62841B}"/>
          </ac:spMkLst>
        </pc:spChg>
        <pc:spChg chg="add">
          <ac:chgData name="Wendy Wels" userId="5b0f7a16-6d63-4c38-ac40-bf5cbf5b43de" providerId="ADAL" clId="{EB543ADE-35FA-4851-8FBD-3DB5876FE893}" dt="2023-11-06T11:11:48.736" v="462" actId="26606"/>
          <ac:spMkLst>
            <pc:docMk/>
            <pc:sldMk cId="898436862" sldId="258"/>
            <ac:spMk id="13" creationId="{7F488E8B-4E1E-4402-8935-D4E6C02615C7}"/>
          </ac:spMkLst>
        </pc:spChg>
        <pc:graphicFrameChg chg="add mod">
          <ac:chgData name="Wendy Wels" userId="5b0f7a16-6d63-4c38-ac40-bf5cbf5b43de" providerId="ADAL" clId="{EB543ADE-35FA-4851-8FBD-3DB5876FE893}" dt="2023-11-06T11:18:00.559" v="620" actId="20577"/>
          <ac:graphicFrameMkLst>
            <pc:docMk/>
            <pc:sldMk cId="898436862" sldId="258"/>
            <ac:graphicFrameMk id="5" creationId="{28BDA2EA-5D19-ADC1-24BB-50651FF6753F}"/>
          </ac:graphicFrameMkLst>
        </pc:graphicFrameChg>
      </pc:sldChg>
      <pc:sldChg chg="addSp delSp modSp mod setBg">
        <pc:chgData name="Wendy Wels" userId="5b0f7a16-6d63-4c38-ac40-bf5cbf5b43de" providerId="ADAL" clId="{EB543ADE-35FA-4851-8FBD-3DB5876FE893}" dt="2023-11-06T11:19:07.297" v="628" actId="27636"/>
        <pc:sldMkLst>
          <pc:docMk/>
          <pc:sldMk cId="1166077197" sldId="259"/>
        </pc:sldMkLst>
        <pc:spChg chg="mod">
          <ac:chgData name="Wendy Wels" userId="5b0f7a16-6d63-4c38-ac40-bf5cbf5b43de" providerId="ADAL" clId="{EB543ADE-35FA-4851-8FBD-3DB5876FE893}" dt="2023-11-06T11:18:59.538" v="626" actId="14100"/>
          <ac:spMkLst>
            <pc:docMk/>
            <pc:sldMk cId="1166077197" sldId="259"/>
            <ac:spMk id="2" creationId="{5BC80ADB-E64C-B38E-62B0-1B09AA7C9611}"/>
          </ac:spMkLst>
        </pc:spChg>
        <pc:spChg chg="add del">
          <ac:chgData name="Wendy Wels" userId="5b0f7a16-6d63-4c38-ac40-bf5cbf5b43de" providerId="ADAL" clId="{EB543ADE-35FA-4851-8FBD-3DB5876FE893}" dt="2023-11-06T11:14:39.375" v="550" actId="26606"/>
          <ac:spMkLst>
            <pc:docMk/>
            <pc:sldMk cId="1166077197" sldId="259"/>
            <ac:spMk id="3" creationId="{6B857A75-E6EE-26C9-359C-13A68366645B}"/>
          </ac:spMkLst>
        </pc:spChg>
        <pc:spChg chg="add">
          <ac:chgData name="Wendy Wels" userId="5b0f7a16-6d63-4c38-ac40-bf5cbf5b43de" providerId="ADAL" clId="{EB543ADE-35FA-4851-8FBD-3DB5876FE893}" dt="2023-11-06T11:14:39.375" v="550" actId="26606"/>
          <ac:spMkLst>
            <pc:docMk/>
            <pc:sldMk cId="1166077197" sldId="259"/>
            <ac:spMk id="8" creationId="{081EA652-8C6A-4E69-BEB9-170809474553}"/>
          </ac:spMkLst>
        </pc:spChg>
        <pc:spChg chg="add del">
          <ac:chgData name="Wendy Wels" userId="5b0f7a16-6d63-4c38-ac40-bf5cbf5b43de" providerId="ADAL" clId="{EB543ADE-35FA-4851-8FBD-3DB5876FE893}" dt="2023-11-06T11:14:39.359" v="549" actId="26606"/>
          <ac:spMkLst>
            <pc:docMk/>
            <pc:sldMk cId="1166077197" sldId="259"/>
            <ac:spMk id="9" creationId="{081EA652-8C6A-4E69-BEB9-170809474553}"/>
          </ac:spMkLst>
        </pc:spChg>
        <pc:spChg chg="add">
          <ac:chgData name="Wendy Wels" userId="5b0f7a16-6d63-4c38-ac40-bf5cbf5b43de" providerId="ADAL" clId="{EB543ADE-35FA-4851-8FBD-3DB5876FE893}" dt="2023-11-06T11:14:39.375" v="550" actId="26606"/>
          <ac:spMkLst>
            <pc:docMk/>
            <pc:sldMk cId="1166077197" sldId="259"/>
            <ac:spMk id="10" creationId="{5298780A-33B9-4EA2-8F67-DE68AD62841B}"/>
          </ac:spMkLst>
        </pc:spChg>
        <pc:spChg chg="add del">
          <ac:chgData name="Wendy Wels" userId="5b0f7a16-6d63-4c38-ac40-bf5cbf5b43de" providerId="ADAL" clId="{EB543ADE-35FA-4851-8FBD-3DB5876FE893}" dt="2023-11-06T11:14:39.359" v="549" actId="26606"/>
          <ac:spMkLst>
            <pc:docMk/>
            <pc:sldMk cId="1166077197" sldId="259"/>
            <ac:spMk id="11" creationId="{5298780A-33B9-4EA2-8F67-DE68AD62841B}"/>
          </ac:spMkLst>
        </pc:spChg>
        <pc:spChg chg="add">
          <ac:chgData name="Wendy Wels" userId="5b0f7a16-6d63-4c38-ac40-bf5cbf5b43de" providerId="ADAL" clId="{EB543ADE-35FA-4851-8FBD-3DB5876FE893}" dt="2023-11-06T11:14:39.375" v="550" actId="26606"/>
          <ac:spMkLst>
            <pc:docMk/>
            <pc:sldMk cId="1166077197" sldId="259"/>
            <ac:spMk id="12" creationId="{7F488E8B-4E1E-4402-8935-D4E6C02615C7}"/>
          </ac:spMkLst>
        </pc:spChg>
        <pc:spChg chg="add del">
          <ac:chgData name="Wendy Wels" userId="5b0f7a16-6d63-4c38-ac40-bf5cbf5b43de" providerId="ADAL" clId="{EB543ADE-35FA-4851-8FBD-3DB5876FE893}" dt="2023-11-06T11:14:39.359" v="549" actId="26606"/>
          <ac:spMkLst>
            <pc:docMk/>
            <pc:sldMk cId="1166077197" sldId="259"/>
            <ac:spMk id="13" creationId="{7F488E8B-4E1E-4402-8935-D4E6C02615C7}"/>
          </ac:spMkLst>
        </pc:spChg>
        <pc:spChg chg="add mod">
          <ac:chgData name="Wendy Wels" userId="5b0f7a16-6d63-4c38-ac40-bf5cbf5b43de" providerId="ADAL" clId="{EB543ADE-35FA-4851-8FBD-3DB5876FE893}" dt="2023-11-06T11:19:07.297" v="628" actId="27636"/>
          <ac:spMkLst>
            <pc:docMk/>
            <pc:sldMk cId="1166077197" sldId="259"/>
            <ac:spMk id="15" creationId="{6B857A75-E6EE-26C9-359C-13A68366645B}"/>
          </ac:spMkLst>
        </pc:spChg>
        <pc:graphicFrameChg chg="add del">
          <ac:chgData name="Wendy Wels" userId="5b0f7a16-6d63-4c38-ac40-bf5cbf5b43de" providerId="ADAL" clId="{EB543ADE-35FA-4851-8FBD-3DB5876FE893}" dt="2023-11-06T11:14:39.359" v="549" actId="26606"/>
          <ac:graphicFrameMkLst>
            <pc:docMk/>
            <pc:sldMk cId="1166077197" sldId="259"/>
            <ac:graphicFrameMk id="5" creationId="{81FDEBFE-3658-D84F-C7AF-7819E97D37F4}"/>
          </ac:graphicFrameMkLst>
        </pc:graphicFrameChg>
      </pc:sldChg>
      <pc:sldChg chg="addSp modSp mod setBg">
        <pc:chgData name="Wendy Wels" userId="5b0f7a16-6d63-4c38-ac40-bf5cbf5b43de" providerId="ADAL" clId="{EB543ADE-35FA-4851-8FBD-3DB5876FE893}" dt="2023-11-06T11:20:57.122" v="730" actId="27636"/>
        <pc:sldMkLst>
          <pc:docMk/>
          <pc:sldMk cId="405417187" sldId="260"/>
        </pc:sldMkLst>
        <pc:spChg chg="mod">
          <ac:chgData name="Wendy Wels" userId="5b0f7a16-6d63-4c38-ac40-bf5cbf5b43de" providerId="ADAL" clId="{EB543ADE-35FA-4851-8FBD-3DB5876FE893}" dt="2023-11-06T11:20:53.334" v="728" actId="27636"/>
          <ac:spMkLst>
            <pc:docMk/>
            <pc:sldMk cId="405417187" sldId="260"/>
            <ac:spMk id="2" creationId="{CDF51969-6C7B-7C5D-DC54-92DF53AD7D14}"/>
          </ac:spMkLst>
        </pc:spChg>
        <pc:spChg chg="mod">
          <ac:chgData name="Wendy Wels" userId="5b0f7a16-6d63-4c38-ac40-bf5cbf5b43de" providerId="ADAL" clId="{EB543ADE-35FA-4851-8FBD-3DB5876FE893}" dt="2023-11-06T11:20:57.122" v="730" actId="27636"/>
          <ac:spMkLst>
            <pc:docMk/>
            <pc:sldMk cId="405417187" sldId="260"/>
            <ac:spMk id="3" creationId="{CA77E46C-C70F-FFA9-13E8-CFC712A3E5D1}"/>
          </ac:spMkLst>
        </pc:spChg>
        <pc:spChg chg="add">
          <ac:chgData name="Wendy Wels" userId="5b0f7a16-6d63-4c38-ac40-bf5cbf5b43de" providerId="ADAL" clId="{EB543ADE-35FA-4851-8FBD-3DB5876FE893}" dt="2023-11-06T11:15:02.603" v="551" actId="26606"/>
          <ac:spMkLst>
            <pc:docMk/>
            <pc:sldMk cId="405417187" sldId="260"/>
            <ac:spMk id="8" creationId="{081EA652-8C6A-4E69-BEB9-170809474553}"/>
          </ac:spMkLst>
        </pc:spChg>
        <pc:spChg chg="add">
          <ac:chgData name="Wendy Wels" userId="5b0f7a16-6d63-4c38-ac40-bf5cbf5b43de" providerId="ADAL" clId="{EB543ADE-35FA-4851-8FBD-3DB5876FE893}" dt="2023-11-06T11:15:02.603" v="551" actId="26606"/>
          <ac:spMkLst>
            <pc:docMk/>
            <pc:sldMk cId="405417187" sldId="260"/>
            <ac:spMk id="10" creationId="{5298780A-33B9-4EA2-8F67-DE68AD62841B}"/>
          </ac:spMkLst>
        </pc:spChg>
        <pc:spChg chg="add">
          <ac:chgData name="Wendy Wels" userId="5b0f7a16-6d63-4c38-ac40-bf5cbf5b43de" providerId="ADAL" clId="{EB543ADE-35FA-4851-8FBD-3DB5876FE893}" dt="2023-11-06T11:15:02.603" v="551" actId="26606"/>
          <ac:spMkLst>
            <pc:docMk/>
            <pc:sldMk cId="405417187" sldId="260"/>
            <ac:spMk id="12" creationId="{7F488E8B-4E1E-4402-8935-D4E6C02615C7}"/>
          </ac:spMkLst>
        </pc:spChg>
      </pc:sldChg>
      <pc:sldChg chg="addSp delSp modSp mod setBg">
        <pc:chgData name="Wendy Wels" userId="5b0f7a16-6d63-4c38-ac40-bf5cbf5b43de" providerId="ADAL" clId="{EB543ADE-35FA-4851-8FBD-3DB5876FE893}" dt="2023-11-06T11:22:30.636" v="740" actId="5793"/>
        <pc:sldMkLst>
          <pc:docMk/>
          <pc:sldMk cId="3712889638" sldId="261"/>
        </pc:sldMkLst>
        <pc:spChg chg="del mod">
          <ac:chgData name="Wendy Wels" userId="5b0f7a16-6d63-4c38-ac40-bf5cbf5b43de" providerId="ADAL" clId="{EB543ADE-35FA-4851-8FBD-3DB5876FE893}" dt="2023-11-06T11:07:35.719" v="311" actId="478"/>
          <ac:spMkLst>
            <pc:docMk/>
            <pc:sldMk cId="3712889638" sldId="261"/>
            <ac:spMk id="2" creationId="{9C7B06E5-8153-8340-935F-0BD5DFB448AA}"/>
          </ac:spMkLst>
        </pc:spChg>
        <pc:spChg chg="mod ord">
          <ac:chgData name="Wendy Wels" userId="5b0f7a16-6d63-4c38-ac40-bf5cbf5b43de" providerId="ADAL" clId="{EB543ADE-35FA-4851-8FBD-3DB5876FE893}" dt="2023-11-06T11:22:30.636" v="740" actId="5793"/>
          <ac:spMkLst>
            <pc:docMk/>
            <pc:sldMk cId="3712889638" sldId="261"/>
            <ac:spMk id="3" creationId="{92CD1ECE-546D-08EE-D0DF-5F01C638DC8A}"/>
          </ac:spMkLst>
        </pc:spChg>
        <pc:spChg chg="add del mod">
          <ac:chgData name="Wendy Wels" userId="5b0f7a16-6d63-4c38-ac40-bf5cbf5b43de" providerId="ADAL" clId="{EB543ADE-35FA-4851-8FBD-3DB5876FE893}" dt="2023-11-06T11:07:48.708" v="313" actId="478"/>
          <ac:spMkLst>
            <pc:docMk/>
            <pc:sldMk cId="3712889638" sldId="261"/>
            <ac:spMk id="5" creationId="{B3AA5EE6-89A1-53D4-9DDE-772508A218FA}"/>
          </ac:spMkLst>
        </pc:spChg>
        <pc:spChg chg="add mod">
          <ac:chgData name="Wendy Wels" userId="5b0f7a16-6d63-4c38-ac40-bf5cbf5b43de" providerId="ADAL" clId="{EB543ADE-35FA-4851-8FBD-3DB5876FE893}" dt="2023-11-06T11:15:25.127" v="555" actId="26606"/>
          <ac:spMkLst>
            <pc:docMk/>
            <pc:sldMk cId="3712889638" sldId="261"/>
            <ac:spMk id="6" creationId="{360FFBD1-4822-FFC4-1EF2-2AB78B646B83}"/>
          </ac:spMkLst>
        </pc:spChg>
        <pc:spChg chg="add">
          <ac:chgData name="Wendy Wels" userId="5b0f7a16-6d63-4c38-ac40-bf5cbf5b43de" providerId="ADAL" clId="{EB543ADE-35FA-4851-8FBD-3DB5876FE893}" dt="2023-11-06T11:15:25.127" v="555" actId="26606"/>
          <ac:spMkLst>
            <pc:docMk/>
            <pc:sldMk cId="3712889638" sldId="261"/>
            <ac:spMk id="11" creationId="{081EA652-8C6A-4E69-BEB9-170809474553}"/>
          </ac:spMkLst>
        </pc:spChg>
        <pc:spChg chg="add">
          <ac:chgData name="Wendy Wels" userId="5b0f7a16-6d63-4c38-ac40-bf5cbf5b43de" providerId="ADAL" clId="{EB543ADE-35FA-4851-8FBD-3DB5876FE893}" dt="2023-11-06T11:15:25.127" v="555" actId="26606"/>
          <ac:spMkLst>
            <pc:docMk/>
            <pc:sldMk cId="3712889638" sldId="261"/>
            <ac:spMk id="13" creationId="{10B777DF-F6A2-4D53-B6F0-D9700609EE79}"/>
          </ac:spMkLst>
        </pc:spChg>
        <pc:spChg chg="add">
          <ac:chgData name="Wendy Wels" userId="5b0f7a16-6d63-4c38-ac40-bf5cbf5b43de" providerId="ADAL" clId="{EB543ADE-35FA-4851-8FBD-3DB5876FE893}" dt="2023-11-06T11:15:25.127" v="555" actId="26606"/>
          <ac:spMkLst>
            <pc:docMk/>
            <pc:sldMk cId="3712889638" sldId="261"/>
            <ac:spMk id="15" creationId="{5298780A-33B9-4EA2-8F67-DE68AD62841B}"/>
          </ac:spMkLst>
        </pc:spChg>
        <pc:spChg chg="add">
          <ac:chgData name="Wendy Wels" userId="5b0f7a16-6d63-4c38-ac40-bf5cbf5b43de" providerId="ADAL" clId="{EB543ADE-35FA-4851-8FBD-3DB5876FE893}" dt="2023-11-06T11:15:25.127" v="555" actId="26606"/>
          <ac:spMkLst>
            <pc:docMk/>
            <pc:sldMk cId="3712889638" sldId="261"/>
            <ac:spMk id="17" creationId="{7F488E8B-4E1E-4402-8935-D4E6C02615C7}"/>
          </ac:spMkLst>
        </pc:spChg>
      </pc:sldChg>
      <pc:sldChg chg="addSp modSp mod setBg">
        <pc:chgData name="Wendy Wels" userId="5b0f7a16-6d63-4c38-ac40-bf5cbf5b43de" providerId="ADAL" clId="{EB543ADE-35FA-4851-8FBD-3DB5876FE893}" dt="2023-11-06T11:23:16.921" v="746" actId="14100"/>
        <pc:sldMkLst>
          <pc:docMk/>
          <pc:sldMk cId="423540010" sldId="263"/>
        </pc:sldMkLst>
        <pc:spChg chg="mod">
          <ac:chgData name="Wendy Wels" userId="5b0f7a16-6d63-4c38-ac40-bf5cbf5b43de" providerId="ADAL" clId="{EB543ADE-35FA-4851-8FBD-3DB5876FE893}" dt="2023-11-06T11:23:00.561" v="743" actId="14100"/>
          <ac:spMkLst>
            <pc:docMk/>
            <pc:sldMk cId="423540010" sldId="263"/>
            <ac:spMk id="2" creationId="{BAF1B94E-6000-A434-6A09-0269C9FFF51D}"/>
          </ac:spMkLst>
        </pc:spChg>
        <pc:spChg chg="mod ord">
          <ac:chgData name="Wendy Wels" userId="5b0f7a16-6d63-4c38-ac40-bf5cbf5b43de" providerId="ADAL" clId="{EB543ADE-35FA-4851-8FBD-3DB5876FE893}" dt="2023-11-06T11:23:16.921" v="746" actId="14100"/>
          <ac:spMkLst>
            <pc:docMk/>
            <pc:sldMk cId="423540010" sldId="263"/>
            <ac:spMk id="3" creationId="{00778DB9-7315-FA88-37E3-68C3D5577B59}"/>
          </ac:spMkLst>
        </pc:spChg>
        <pc:spChg chg="add">
          <ac:chgData name="Wendy Wels" userId="5b0f7a16-6d63-4c38-ac40-bf5cbf5b43de" providerId="ADAL" clId="{EB543ADE-35FA-4851-8FBD-3DB5876FE893}" dt="2023-11-06T11:15:37.355" v="556" actId="26606"/>
          <ac:spMkLst>
            <pc:docMk/>
            <pc:sldMk cId="423540010" sldId="263"/>
            <ac:spMk id="10" creationId="{9D25F302-27C5-414F-97F8-6EA0A6C028BA}"/>
          </ac:spMkLst>
        </pc:spChg>
        <pc:spChg chg="add">
          <ac:chgData name="Wendy Wels" userId="5b0f7a16-6d63-4c38-ac40-bf5cbf5b43de" providerId="ADAL" clId="{EB543ADE-35FA-4851-8FBD-3DB5876FE893}" dt="2023-11-06T11:15:37.355" v="556" actId="26606"/>
          <ac:spMkLst>
            <pc:docMk/>
            <pc:sldMk cId="423540010" sldId="263"/>
            <ac:spMk id="12" creationId="{7262C87B-205C-4719-AC60-AF13E94F1F8A}"/>
          </ac:spMkLst>
        </pc:spChg>
        <pc:spChg chg="add">
          <ac:chgData name="Wendy Wels" userId="5b0f7a16-6d63-4c38-ac40-bf5cbf5b43de" providerId="ADAL" clId="{EB543ADE-35FA-4851-8FBD-3DB5876FE893}" dt="2023-11-06T11:15:37.355" v="556" actId="26606"/>
          <ac:spMkLst>
            <pc:docMk/>
            <pc:sldMk cId="423540010" sldId="263"/>
            <ac:spMk id="14" creationId="{830A36F8-48C2-4842-A87B-8CE8DF4E7FD2}"/>
          </ac:spMkLst>
        </pc:spChg>
        <pc:spChg chg="add">
          <ac:chgData name="Wendy Wels" userId="5b0f7a16-6d63-4c38-ac40-bf5cbf5b43de" providerId="ADAL" clId="{EB543ADE-35FA-4851-8FBD-3DB5876FE893}" dt="2023-11-06T11:15:37.355" v="556" actId="26606"/>
          <ac:spMkLst>
            <pc:docMk/>
            <pc:sldMk cId="423540010" sldId="263"/>
            <ac:spMk id="16" creationId="{8F451A30-466B-4996-9BA5-CD6ABCC6D558}"/>
          </ac:spMkLst>
        </pc:spChg>
        <pc:picChg chg="add mod">
          <ac:chgData name="Wendy Wels" userId="5b0f7a16-6d63-4c38-ac40-bf5cbf5b43de" providerId="ADAL" clId="{EB543ADE-35FA-4851-8FBD-3DB5876FE893}" dt="2023-11-06T11:15:37.355" v="556" actId="26606"/>
          <ac:picMkLst>
            <pc:docMk/>
            <pc:sldMk cId="423540010" sldId="263"/>
            <ac:picMk id="5" creationId="{5348FFBD-9E04-F29B-6B2A-6166E27AF300}"/>
          </ac:picMkLst>
        </pc:picChg>
      </pc:sldChg>
      <pc:sldChg chg="addSp modSp mod setBg">
        <pc:chgData name="Wendy Wels" userId="5b0f7a16-6d63-4c38-ac40-bf5cbf5b43de" providerId="ADAL" clId="{EB543ADE-35FA-4851-8FBD-3DB5876FE893}" dt="2023-11-06T11:14:11.365" v="547" actId="27636"/>
        <pc:sldMkLst>
          <pc:docMk/>
          <pc:sldMk cId="321069450" sldId="264"/>
        </pc:sldMkLst>
        <pc:spChg chg="mod">
          <ac:chgData name="Wendy Wels" userId="5b0f7a16-6d63-4c38-ac40-bf5cbf5b43de" providerId="ADAL" clId="{EB543ADE-35FA-4851-8FBD-3DB5876FE893}" dt="2023-11-06T11:13:55.905" v="542" actId="26606"/>
          <ac:spMkLst>
            <pc:docMk/>
            <pc:sldMk cId="321069450" sldId="264"/>
            <ac:spMk id="2" creationId="{3F518030-98F9-B8DD-B32F-9685A48BAF91}"/>
          </ac:spMkLst>
        </pc:spChg>
        <pc:spChg chg="mod">
          <ac:chgData name="Wendy Wels" userId="5b0f7a16-6d63-4c38-ac40-bf5cbf5b43de" providerId="ADAL" clId="{EB543ADE-35FA-4851-8FBD-3DB5876FE893}" dt="2023-11-06T11:14:11.365" v="547" actId="27636"/>
          <ac:spMkLst>
            <pc:docMk/>
            <pc:sldMk cId="321069450" sldId="264"/>
            <ac:spMk id="3" creationId="{4F183BEF-32FA-0DDB-6765-E8DC12B0B44F}"/>
          </ac:spMkLst>
        </pc:spChg>
        <pc:spChg chg="add">
          <ac:chgData name="Wendy Wels" userId="5b0f7a16-6d63-4c38-ac40-bf5cbf5b43de" providerId="ADAL" clId="{EB543ADE-35FA-4851-8FBD-3DB5876FE893}" dt="2023-11-06T11:13:55.905" v="542" actId="26606"/>
          <ac:spMkLst>
            <pc:docMk/>
            <pc:sldMk cId="321069450" sldId="264"/>
            <ac:spMk id="8" creationId="{081EA652-8C6A-4E69-BEB9-170809474553}"/>
          </ac:spMkLst>
        </pc:spChg>
        <pc:spChg chg="add">
          <ac:chgData name="Wendy Wels" userId="5b0f7a16-6d63-4c38-ac40-bf5cbf5b43de" providerId="ADAL" clId="{EB543ADE-35FA-4851-8FBD-3DB5876FE893}" dt="2023-11-06T11:13:55.905" v="542" actId="26606"/>
          <ac:spMkLst>
            <pc:docMk/>
            <pc:sldMk cId="321069450" sldId="264"/>
            <ac:spMk id="10" creationId="{5298780A-33B9-4EA2-8F67-DE68AD62841B}"/>
          </ac:spMkLst>
        </pc:spChg>
        <pc:spChg chg="add">
          <ac:chgData name="Wendy Wels" userId="5b0f7a16-6d63-4c38-ac40-bf5cbf5b43de" providerId="ADAL" clId="{EB543ADE-35FA-4851-8FBD-3DB5876FE893}" dt="2023-11-06T11:13:55.905" v="542" actId="26606"/>
          <ac:spMkLst>
            <pc:docMk/>
            <pc:sldMk cId="321069450" sldId="264"/>
            <ac:spMk id="12" creationId="{7F488E8B-4E1E-4402-8935-D4E6C02615C7}"/>
          </ac:spMkLst>
        </pc:spChg>
      </pc:sldChg>
      <pc:sldChg chg="addSp modSp mod setBg addAnim">
        <pc:chgData name="Wendy Wels" userId="5b0f7a16-6d63-4c38-ac40-bf5cbf5b43de" providerId="ADAL" clId="{EB543ADE-35FA-4851-8FBD-3DB5876FE893}" dt="2023-11-06T11:13:23.311" v="541" actId="20577"/>
        <pc:sldMkLst>
          <pc:docMk/>
          <pc:sldMk cId="4205787227" sldId="265"/>
        </pc:sldMkLst>
        <pc:spChg chg="mod">
          <ac:chgData name="Wendy Wels" userId="5b0f7a16-6d63-4c38-ac40-bf5cbf5b43de" providerId="ADAL" clId="{EB543ADE-35FA-4851-8FBD-3DB5876FE893}" dt="2023-11-06T11:12:02.901" v="463" actId="26606"/>
          <ac:spMkLst>
            <pc:docMk/>
            <pc:sldMk cId="4205787227" sldId="265"/>
            <ac:spMk id="2" creationId="{316756BC-60C0-4095-4EE4-DE66258FC154}"/>
          </ac:spMkLst>
        </pc:spChg>
        <pc:spChg chg="mod">
          <ac:chgData name="Wendy Wels" userId="5b0f7a16-6d63-4c38-ac40-bf5cbf5b43de" providerId="ADAL" clId="{EB543ADE-35FA-4851-8FBD-3DB5876FE893}" dt="2023-11-06T11:13:23.311" v="541" actId="20577"/>
          <ac:spMkLst>
            <pc:docMk/>
            <pc:sldMk cId="4205787227" sldId="265"/>
            <ac:spMk id="3" creationId="{8E9ABDC4-783C-7C07-9B31-65D307E33BA2}"/>
          </ac:spMkLst>
        </pc:spChg>
        <pc:spChg chg="add">
          <ac:chgData name="Wendy Wels" userId="5b0f7a16-6d63-4c38-ac40-bf5cbf5b43de" providerId="ADAL" clId="{EB543ADE-35FA-4851-8FBD-3DB5876FE893}" dt="2023-11-06T11:12:02.901" v="463" actId="26606"/>
          <ac:spMkLst>
            <pc:docMk/>
            <pc:sldMk cId="4205787227" sldId="265"/>
            <ac:spMk id="8" creationId="{081EA652-8C6A-4E69-BEB9-170809474553}"/>
          </ac:spMkLst>
        </pc:spChg>
        <pc:spChg chg="add">
          <ac:chgData name="Wendy Wels" userId="5b0f7a16-6d63-4c38-ac40-bf5cbf5b43de" providerId="ADAL" clId="{EB543ADE-35FA-4851-8FBD-3DB5876FE893}" dt="2023-11-06T11:12:02.901" v="463" actId="26606"/>
          <ac:spMkLst>
            <pc:docMk/>
            <pc:sldMk cId="4205787227" sldId="265"/>
            <ac:spMk id="10" creationId="{10B777DF-F6A2-4D53-B6F0-D9700609EE79}"/>
          </ac:spMkLst>
        </pc:spChg>
        <pc:spChg chg="add">
          <ac:chgData name="Wendy Wels" userId="5b0f7a16-6d63-4c38-ac40-bf5cbf5b43de" providerId="ADAL" clId="{EB543ADE-35FA-4851-8FBD-3DB5876FE893}" dt="2023-11-06T11:12:02.901" v="463" actId="26606"/>
          <ac:spMkLst>
            <pc:docMk/>
            <pc:sldMk cId="4205787227" sldId="265"/>
            <ac:spMk id="12" creationId="{5298780A-33B9-4EA2-8F67-DE68AD62841B}"/>
          </ac:spMkLst>
        </pc:spChg>
        <pc:spChg chg="add">
          <ac:chgData name="Wendy Wels" userId="5b0f7a16-6d63-4c38-ac40-bf5cbf5b43de" providerId="ADAL" clId="{EB543ADE-35FA-4851-8FBD-3DB5876FE893}" dt="2023-11-06T11:12:02.901" v="463" actId="26606"/>
          <ac:spMkLst>
            <pc:docMk/>
            <pc:sldMk cId="4205787227" sldId="265"/>
            <ac:spMk id="14" creationId="{7F488E8B-4E1E-4402-8935-D4E6C02615C7}"/>
          </ac:spMkLst>
        </pc:spChg>
      </pc:sldChg>
      <pc:sldChg chg="del">
        <pc:chgData name="Wendy Wels" userId="5b0f7a16-6d63-4c38-ac40-bf5cbf5b43de" providerId="ADAL" clId="{EB543ADE-35FA-4851-8FBD-3DB5876FE893}" dt="2023-11-06T11:00:30.799" v="5" actId="2696"/>
        <pc:sldMkLst>
          <pc:docMk/>
          <pc:sldMk cId="3887051536" sldId="26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BALANS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949-44FF-9014-95E25AC83BD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949-44FF-9014-95E25AC83BD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949-44FF-9014-95E25AC83BD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949-44FF-9014-95E25AC83BDC}"/>
              </c:ext>
            </c:extLst>
          </c:dPt>
          <c:cat>
            <c:strRef>
              <c:f>Blad1!$A$2:$A$5</c:f>
              <c:strCache>
                <c:ptCount val="4"/>
                <c:pt idx="0">
                  <c:v>procedure</c:v>
                </c:pt>
                <c:pt idx="1">
                  <c:v>groep</c:v>
                </c:pt>
                <c:pt idx="2">
                  <c:v>inhoud</c:v>
                </c:pt>
                <c:pt idx="3">
                  <c:v>individu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49-44FF-9014-95E25AC83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901B6-BD0C-4732-89B7-B4EFF5B55D4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D8F1D72-CBF8-4045-8D2B-645246D855C2}">
      <dgm:prSet/>
      <dgm:spPr/>
      <dgm:t>
        <a:bodyPr/>
        <a:lstStyle/>
        <a:p>
          <a:r>
            <a:rPr lang="nl-NL" dirty="0"/>
            <a:t>Achtergrondinformatie geven over het kader van  intervisie</a:t>
          </a:r>
          <a:endParaRPr lang="en-US" dirty="0"/>
        </a:p>
      </dgm:t>
    </dgm:pt>
    <dgm:pt modelId="{81597F2D-F27E-4346-AE7F-2A3AC044050F}" type="parTrans" cxnId="{6B758B85-9977-4053-B0F8-73AE71ADDF66}">
      <dgm:prSet/>
      <dgm:spPr/>
      <dgm:t>
        <a:bodyPr/>
        <a:lstStyle/>
        <a:p>
          <a:endParaRPr lang="en-US"/>
        </a:p>
      </dgm:t>
    </dgm:pt>
    <dgm:pt modelId="{15A9C83A-7F04-4B5A-8983-76E083AC10D8}" type="sibTrans" cxnId="{6B758B85-9977-4053-B0F8-73AE71ADDF66}">
      <dgm:prSet/>
      <dgm:spPr/>
      <dgm:t>
        <a:bodyPr/>
        <a:lstStyle/>
        <a:p>
          <a:endParaRPr lang="en-US"/>
        </a:p>
      </dgm:t>
    </dgm:pt>
    <dgm:pt modelId="{EE945CE2-13EE-434A-BC43-07746BC809B1}">
      <dgm:prSet/>
      <dgm:spPr/>
      <dgm:t>
        <a:bodyPr/>
        <a:lstStyle/>
        <a:p>
          <a:r>
            <a:rPr lang="nl-NL"/>
            <a:t>Van en met elkaar leren door middel van uitwisseling</a:t>
          </a:r>
          <a:endParaRPr lang="en-US"/>
        </a:p>
      </dgm:t>
    </dgm:pt>
    <dgm:pt modelId="{E4BF47ED-FC56-455A-B1A3-423FF1403563}" type="parTrans" cxnId="{0845ACB3-C9D1-41FE-8710-31DA8D1AA59B}">
      <dgm:prSet/>
      <dgm:spPr/>
      <dgm:t>
        <a:bodyPr/>
        <a:lstStyle/>
        <a:p>
          <a:endParaRPr lang="en-US"/>
        </a:p>
      </dgm:t>
    </dgm:pt>
    <dgm:pt modelId="{A875E332-EE6D-4F2C-8201-4571F2B85FC6}" type="sibTrans" cxnId="{0845ACB3-C9D1-41FE-8710-31DA8D1AA59B}">
      <dgm:prSet/>
      <dgm:spPr/>
      <dgm:t>
        <a:bodyPr/>
        <a:lstStyle/>
        <a:p>
          <a:endParaRPr lang="en-US"/>
        </a:p>
      </dgm:t>
    </dgm:pt>
    <dgm:pt modelId="{9B3E820F-ECF1-4A50-B16F-EEA374AC9B08}" type="pres">
      <dgm:prSet presAssocID="{C21901B6-BD0C-4732-89B7-B4EFF5B55D4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1F1136-D5D1-4623-9E3E-7DF83C5B9D6A}" type="pres">
      <dgm:prSet presAssocID="{5D8F1D72-CBF8-4045-8D2B-645246D855C2}" presName="root" presStyleCnt="0"/>
      <dgm:spPr/>
    </dgm:pt>
    <dgm:pt modelId="{3EE39EB9-6E03-4376-ACF1-666FFAF40BAD}" type="pres">
      <dgm:prSet presAssocID="{5D8F1D72-CBF8-4045-8D2B-645246D855C2}" presName="rootComposite" presStyleCnt="0"/>
      <dgm:spPr/>
    </dgm:pt>
    <dgm:pt modelId="{91D7C0E2-1344-4D68-B8AB-0F5DB0BD3746}" type="pres">
      <dgm:prSet presAssocID="{5D8F1D72-CBF8-4045-8D2B-645246D855C2}" presName="rootText" presStyleLbl="node1" presStyleIdx="0" presStyleCnt="2"/>
      <dgm:spPr/>
    </dgm:pt>
    <dgm:pt modelId="{6B5F42BB-5127-4BCA-9D68-0E0A2AEB68B2}" type="pres">
      <dgm:prSet presAssocID="{5D8F1D72-CBF8-4045-8D2B-645246D855C2}" presName="rootConnector" presStyleLbl="node1" presStyleIdx="0" presStyleCnt="2"/>
      <dgm:spPr/>
    </dgm:pt>
    <dgm:pt modelId="{12078810-8845-48B3-AE8A-6357CA3454D1}" type="pres">
      <dgm:prSet presAssocID="{5D8F1D72-CBF8-4045-8D2B-645246D855C2}" presName="childShape" presStyleCnt="0"/>
      <dgm:spPr/>
    </dgm:pt>
    <dgm:pt modelId="{14D9E0F9-F9A7-481D-B0C9-0EB10F68F214}" type="pres">
      <dgm:prSet presAssocID="{EE945CE2-13EE-434A-BC43-07746BC809B1}" presName="root" presStyleCnt="0"/>
      <dgm:spPr/>
    </dgm:pt>
    <dgm:pt modelId="{858F9DC3-66FC-480B-BC18-6BB5572BAB2D}" type="pres">
      <dgm:prSet presAssocID="{EE945CE2-13EE-434A-BC43-07746BC809B1}" presName="rootComposite" presStyleCnt="0"/>
      <dgm:spPr/>
    </dgm:pt>
    <dgm:pt modelId="{EDCB3D85-0252-4C59-A4D8-2B5FC37C8AA2}" type="pres">
      <dgm:prSet presAssocID="{EE945CE2-13EE-434A-BC43-07746BC809B1}" presName="rootText" presStyleLbl="node1" presStyleIdx="1" presStyleCnt="2"/>
      <dgm:spPr/>
    </dgm:pt>
    <dgm:pt modelId="{AC947C9C-03D4-4B0A-A85A-20A064317B41}" type="pres">
      <dgm:prSet presAssocID="{EE945CE2-13EE-434A-BC43-07746BC809B1}" presName="rootConnector" presStyleLbl="node1" presStyleIdx="1" presStyleCnt="2"/>
      <dgm:spPr/>
    </dgm:pt>
    <dgm:pt modelId="{7E624DDA-A616-46F1-92B6-063A3ECECF8B}" type="pres">
      <dgm:prSet presAssocID="{EE945CE2-13EE-434A-BC43-07746BC809B1}" presName="childShape" presStyleCnt="0"/>
      <dgm:spPr/>
    </dgm:pt>
  </dgm:ptLst>
  <dgm:cxnLst>
    <dgm:cxn modelId="{03089215-46F7-4DD7-AC83-FEB37CE1F378}" type="presOf" srcId="{EE945CE2-13EE-434A-BC43-07746BC809B1}" destId="{EDCB3D85-0252-4C59-A4D8-2B5FC37C8AA2}" srcOrd="0" destOrd="0" presId="urn:microsoft.com/office/officeart/2005/8/layout/hierarchy3"/>
    <dgm:cxn modelId="{2D8F4B7F-BE0A-43B5-8A11-CEB20F05CE08}" type="presOf" srcId="{C21901B6-BD0C-4732-89B7-B4EFF5B55D4D}" destId="{9B3E820F-ECF1-4A50-B16F-EEA374AC9B08}" srcOrd="0" destOrd="0" presId="urn:microsoft.com/office/officeart/2005/8/layout/hierarchy3"/>
    <dgm:cxn modelId="{ED6D5885-FD88-41D2-B3C9-7E62A5EC5E97}" type="presOf" srcId="{EE945CE2-13EE-434A-BC43-07746BC809B1}" destId="{AC947C9C-03D4-4B0A-A85A-20A064317B41}" srcOrd="1" destOrd="0" presId="urn:microsoft.com/office/officeart/2005/8/layout/hierarchy3"/>
    <dgm:cxn modelId="{6B758B85-9977-4053-B0F8-73AE71ADDF66}" srcId="{C21901B6-BD0C-4732-89B7-B4EFF5B55D4D}" destId="{5D8F1D72-CBF8-4045-8D2B-645246D855C2}" srcOrd="0" destOrd="0" parTransId="{81597F2D-F27E-4346-AE7F-2A3AC044050F}" sibTransId="{15A9C83A-7F04-4B5A-8983-76E083AC10D8}"/>
    <dgm:cxn modelId="{0845ACB3-C9D1-41FE-8710-31DA8D1AA59B}" srcId="{C21901B6-BD0C-4732-89B7-B4EFF5B55D4D}" destId="{EE945CE2-13EE-434A-BC43-07746BC809B1}" srcOrd="1" destOrd="0" parTransId="{E4BF47ED-FC56-455A-B1A3-423FF1403563}" sibTransId="{A875E332-EE6D-4F2C-8201-4571F2B85FC6}"/>
    <dgm:cxn modelId="{14AB75C7-C360-4554-9CF8-26B3DEA67625}" type="presOf" srcId="{5D8F1D72-CBF8-4045-8D2B-645246D855C2}" destId="{91D7C0E2-1344-4D68-B8AB-0F5DB0BD3746}" srcOrd="0" destOrd="0" presId="urn:microsoft.com/office/officeart/2005/8/layout/hierarchy3"/>
    <dgm:cxn modelId="{2EE114F3-0E57-4573-8F70-3B618212A597}" type="presOf" srcId="{5D8F1D72-CBF8-4045-8D2B-645246D855C2}" destId="{6B5F42BB-5127-4BCA-9D68-0E0A2AEB68B2}" srcOrd="1" destOrd="0" presId="urn:microsoft.com/office/officeart/2005/8/layout/hierarchy3"/>
    <dgm:cxn modelId="{8946B55C-BD2E-491D-BB65-837B2780E8B5}" type="presParOf" srcId="{9B3E820F-ECF1-4A50-B16F-EEA374AC9B08}" destId="{E41F1136-D5D1-4623-9E3E-7DF83C5B9D6A}" srcOrd="0" destOrd="0" presId="urn:microsoft.com/office/officeart/2005/8/layout/hierarchy3"/>
    <dgm:cxn modelId="{1FF8D9CD-181B-459E-839F-02530E22F055}" type="presParOf" srcId="{E41F1136-D5D1-4623-9E3E-7DF83C5B9D6A}" destId="{3EE39EB9-6E03-4376-ACF1-666FFAF40BAD}" srcOrd="0" destOrd="0" presId="urn:microsoft.com/office/officeart/2005/8/layout/hierarchy3"/>
    <dgm:cxn modelId="{0DB8D4AA-A13E-47C1-8B6E-C25E22575E23}" type="presParOf" srcId="{3EE39EB9-6E03-4376-ACF1-666FFAF40BAD}" destId="{91D7C0E2-1344-4D68-B8AB-0F5DB0BD3746}" srcOrd="0" destOrd="0" presId="urn:microsoft.com/office/officeart/2005/8/layout/hierarchy3"/>
    <dgm:cxn modelId="{90415745-148F-4B12-AAE6-5A43085334BB}" type="presParOf" srcId="{3EE39EB9-6E03-4376-ACF1-666FFAF40BAD}" destId="{6B5F42BB-5127-4BCA-9D68-0E0A2AEB68B2}" srcOrd="1" destOrd="0" presId="urn:microsoft.com/office/officeart/2005/8/layout/hierarchy3"/>
    <dgm:cxn modelId="{6C736A0F-27E2-479F-9800-ADE496663882}" type="presParOf" srcId="{E41F1136-D5D1-4623-9E3E-7DF83C5B9D6A}" destId="{12078810-8845-48B3-AE8A-6357CA3454D1}" srcOrd="1" destOrd="0" presId="urn:microsoft.com/office/officeart/2005/8/layout/hierarchy3"/>
    <dgm:cxn modelId="{BE4883DF-DB53-4A49-A72B-05282FD353BD}" type="presParOf" srcId="{9B3E820F-ECF1-4A50-B16F-EEA374AC9B08}" destId="{14D9E0F9-F9A7-481D-B0C9-0EB10F68F214}" srcOrd="1" destOrd="0" presId="urn:microsoft.com/office/officeart/2005/8/layout/hierarchy3"/>
    <dgm:cxn modelId="{20F593F3-3035-461D-9933-3BB70A92F7EA}" type="presParOf" srcId="{14D9E0F9-F9A7-481D-B0C9-0EB10F68F214}" destId="{858F9DC3-66FC-480B-BC18-6BB5572BAB2D}" srcOrd="0" destOrd="0" presId="urn:microsoft.com/office/officeart/2005/8/layout/hierarchy3"/>
    <dgm:cxn modelId="{DED24AA1-3029-4E90-980F-276C892F1B60}" type="presParOf" srcId="{858F9DC3-66FC-480B-BC18-6BB5572BAB2D}" destId="{EDCB3D85-0252-4C59-A4D8-2B5FC37C8AA2}" srcOrd="0" destOrd="0" presId="urn:microsoft.com/office/officeart/2005/8/layout/hierarchy3"/>
    <dgm:cxn modelId="{8829F165-87F0-4895-B53B-63E7E0A549D7}" type="presParOf" srcId="{858F9DC3-66FC-480B-BC18-6BB5572BAB2D}" destId="{AC947C9C-03D4-4B0A-A85A-20A064317B41}" srcOrd="1" destOrd="0" presId="urn:microsoft.com/office/officeart/2005/8/layout/hierarchy3"/>
    <dgm:cxn modelId="{23C77A6D-AA4A-423E-86B7-BC033652B2FA}" type="presParOf" srcId="{14D9E0F9-F9A7-481D-B0C9-0EB10F68F214}" destId="{7E624DDA-A616-46F1-92B6-063A3ECECF8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D7C0E2-1344-4D68-B8AB-0F5DB0BD3746}">
      <dsp:nvSpPr>
        <dsp:cNvPr id="0" name=""/>
        <dsp:cNvSpPr/>
      </dsp:nvSpPr>
      <dsp:spPr>
        <a:xfrm>
          <a:off x="985" y="374894"/>
          <a:ext cx="3587930" cy="17939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Achtergrondinformatie geven over het kader van  intervisie</a:t>
          </a:r>
          <a:endParaRPr lang="en-US" sz="2800" kern="1200" dirty="0"/>
        </a:p>
      </dsp:txBody>
      <dsp:txXfrm>
        <a:off x="53528" y="427437"/>
        <a:ext cx="3482844" cy="1688879"/>
      </dsp:txXfrm>
    </dsp:sp>
    <dsp:sp modelId="{EDCB3D85-0252-4C59-A4D8-2B5FC37C8AA2}">
      <dsp:nvSpPr>
        <dsp:cNvPr id="0" name=""/>
        <dsp:cNvSpPr/>
      </dsp:nvSpPr>
      <dsp:spPr>
        <a:xfrm>
          <a:off x="4485898" y="374894"/>
          <a:ext cx="3587930" cy="17939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Van en met elkaar leren door middel van uitwisseling</a:t>
          </a:r>
          <a:endParaRPr lang="en-US" sz="2800" kern="1200"/>
        </a:p>
      </dsp:txBody>
      <dsp:txXfrm>
        <a:off x="4538441" y="427437"/>
        <a:ext cx="3482844" cy="1688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FFD3F-1612-46B3-A7AB-DA2E6B391502}" type="datetimeFigureOut">
              <a:t>23-11-2023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8053-C51B-4B88-BDB3-57B51E169BB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014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371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5 </a:t>
            </a:r>
            <a:r>
              <a:rPr lang="en-US" dirty="0" err="1">
                <a:cs typeface="Calibri"/>
              </a:rPr>
              <a:t>minuten</a:t>
            </a:r>
          </a:p>
          <a:p>
            <a:r>
              <a:rPr lang="en-US" dirty="0">
                <a:cs typeface="Calibri"/>
              </a:rPr>
              <a:t>Wendy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4553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5 </a:t>
            </a:r>
            <a:r>
              <a:rPr lang="en-US" dirty="0" err="1">
                <a:cs typeface="Calibri"/>
              </a:rPr>
              <a:t>minuten</a:t>
            </a:r>
          </a:p>
          <a:p>
            <a:r>
              <a:rPr lang="en-US" dirty="0">
                <a:cs typeface="Calibri"/>
              </a:rPr>
              <a:t>Wendy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075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Margret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Sheet 2, 3, 5 </a:t>
            </a:r>
            <a:r>
              <a:rPr lang="en-US" dirty="0" err="1">
                <a:cs typeface="Calibri"/>
              </a:rPr>
              <a:t>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351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Wendy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554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Ik </a:t>
            </a:r>
            <a:r>
              <a:rPr lang="en-US" dirty="0" err="1">
                <a:cs typeface="Calibri"/>
              </a:rPr>
              <a:t>als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deelnemer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intervisie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Ik </a:t>
            </a:r>
            <a:r>
              <a:rPr lang="en-US" dirty="0" err="1">
                <a:cs typeface="Calibri"/>
              </a:rPr>
              <a:t>als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gespreksleider</a:t>
            </a:r>
            <a:r>
              <a:rPr lang="en-US" dirty="0">
                <a:cs typeface="Calibri"/>
              </a:rPr>
              <a:t> van </a:t>
            </a:r>
            <a:r>
              <a:rPr lang="en-US" dirty="0" err="1">
                <a:cs typeface="Calibri"/>
              </a:rPr>
              <a:t>intervisie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0 </a:t>
            </a:r>
            <a:r>
              <a:rPr lang="en-US" dirty="0" err="1">
                <a:cs typeface="Calibri"/>
              </a:rPr>
              <a:t>niks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ervaring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5 </a:t>
            </a:r>
            <a:r>
              <a:rPr lang="en-US" dirty="0" err="1">
                <a:cs typeface="Calibri"/>
              </a:rPr>
              <a:t>heb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volledig</a:t>
            </a:r>
            <a:r>
              <a:rPr lang="en-US" dirty="0">
                <a:cs typeface="Calibri"/>
              </a:rPr>
              <a:t> in de </a:t>
            </a:r>
            <a:r>
              <a:rPr lang="en-US" dirty="0" err="1">
                <a:cs typeface="Calibri"/>
              </a:rPr>
              <a:t>vingers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5 </a:t>
            </a:r>
            <a:r>
              <a:rPr lang="en-US" dirty="0" err="1">
                <a:cs typeface="Calibri"/>
              </a:rPr>
              <a:t>minuten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Wendy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830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cs typeface="Calibri"/>
              </a:rPr>
              <a:t>Zicht krijgen op de eigen rol, het eigen gedrag en de eigen stijl van werken.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Verkrijgen van inzicht in opvattingen en overtuigingen die in het werk (vaak onbewust) een rol spelen.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Margret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978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Margret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3781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Margret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7909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cs typeface="Calibri"/>
              </a:rPr>
              <a:t>Valkuilen: in de waaier </a:t>
            </a:r>
          </a:p>
          <a:p>
            <a:r>
              <a:rPr lang="nl-NL" dirty="0">
                <a:cs typeface="Calibri"/>
              </a:rPr>
              <a:t>Mijn ervaring intervisie Son, teveel op procedure</a:t>
            </a:r>
          </a:p>
          <a:p>
            <a:endParaRPr lang="en-US" dirty="0">
              <a:cs typeface="Calibri"/>
            </a:endParaRPr>
          </a:p>
          <a:p>
            <a:r>
              <a:rPr lang="nl-NL" dirty="0"/>
              <a:t>Bevragen op leerkracht handelen in de fase van verhelderende en verdiepende vragen en ook bij de fase van oplossingen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 Na de opwarmer 10 minuten, dia 5, 6, 7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Wendy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6909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cs typeface="Calibri"/>
              </a:rPr>
              <a:t>Studenten</a:t>
            </a:r>
            <a:r>
              <a:rPr lang="en-US" dirty="0">
                <a:cs typeface="Calibri"/>
              </a:rPr>
              <a:t>: </a:t>
            </a:r>
            <a:br>
              <a:rPr lang="en-US" dirty="0">
                <a:cs typeface="Calibri"/>
              </a:rPr>
            </a:br>
            <a:r>
              <a:rPr lang="en-US" dirty="0" err="1">
                <a:cs typeface="Calibri"/>
              </a:rPr>
              <a:t>Leerjaar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doorbrekend</a:t>
            </a:r>
            <a:r>
              <a:rPr lang="en-US" dirty="0">
                <a:cs typeface="Calibri"/>
              </a:rPr>
              <a:t> of </a:t>
            </a:r>
            <a:r>
              <a:rPr lang="en-US" dirty="0" err="1">
                <a:cs typeface="Calibri"/>
              </a:rPr>
              <a:t>juist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bij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elkaar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 err="1">
                <a:cs typeface="Calibri"/>
              </a:rPr>
              <a:t>Stageschool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doorbrekend</a:t>
            </a:r>
            <a:r>
              <a:rPr lang="en-US" dirty="0">
                <a:cs typeface="Calibri"/>
              </a:rPr>
              <a:t> of </a:t>
            </a:r>
            <a:r>
              <a:rPr lang="en-US" dirty="0" err="1">
                <a:cs typeface="Calibri"/>
              </a:rPr>
              <a:t>juist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niet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20 </a:t>
            </a:r>
            <a:r>
              <a:rPr lang="en-US" dirty="0" err="1">
                <a:cs typeface="Calibri"/>
              </a:rPr>
              <a:t>minuten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Margret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9D8053-C51B-4B88-BDB3-57B51E169BB1}" type="slidenum"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14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23.11.2023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767" y="1188637"/>
            <a:ext cx="2988234" cy="175769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/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Workshop </a:t>
            </a: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Intervisie</a:t>
            </a:r>
            <a:b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5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21-11-2023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Margret Peters </a:t>
            </a:r>
            <a:r>
              <a:rPr lang="en-US" dirty="0" err="1"/>
              <a:t>SPOVenray</a:t>
            </a: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/>
              <a:t>Wendy Wels  SKPO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>
              <a:cs typeface="Calibri" panose="020F0502020204030204"/>
            </a:endParaRPr>
          </a:p>
          <a:p>
            <a:pPr algn="l"/>
            <a:r>
              <a:rPr lang="en-US" err="1">
                <a:cs typeface="Calibri" panose="020F0502020204030204"/>
              </a:rPr>
              <a:t>Boekentip</a:t>
            </a:r>
            <a:r>
              <a:rPr lang="en-US" dirty="0">
                <a:cs typeface="Calibri" panose="020F0502020204030204"/>
              </a:rPr>
              <a:t>: </a:t>
            </a:r>
          </a:p>
          <a:p>
            <a:pPr algn="l"/>
            <a:r>
              <a:rPr lang="en-US" dirty="0">
                <a:cs typeface="Calibri" panose="020F0502020204030204"/>
              </a:rPr>
              <a:t>Morgen doe </a:t>
            </a:r>
            <a:r>
              <a:rPr lang="en-US" dirty="0" err="1">
                <a:cs typeface="Calibri" panose="020F0502020204030204"/>
              </a:rPr>
              <a:t>ik</a:t>
            </a:r>
            <a:r>
              <a:rPr lang="en-US" dirty="0">
                <a:cs typeface="Calibri" panose="020F0502020204030204"/>
              </a:rPr>
              <a:t> het </a:t>
            </a:r>
            <a:r>
              <a:rPr lang="en-US" dirty="0" err="1">
                <a:cs typeface="Calibri" panose="020F0502020204030204"/>
              </a:rPr>
              <a:t>nog</a:t>
            </a:r>
            <a:r>
              <a:rPr lang="en-US" dirty="0">
                <a:cs typeface="Calibri" panose="020F0502020204030204"/>
              </a:rPr>
              <a:t> </a:t>
            </a:r>
            <a:r>
              <a:rPr lang="en-US" dirty="0" err="1">
                <a:cs typeface="Calibri" panose="020F0502020204030204"/>
              </a:rPr>
              <a:t>beter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dirty="0" err="1">
                <a:cs typeface="Calibri" panose="020F0502020204030204"/>
              </a:rPr>
              <a:t>Waaier</a:t>
            </a:r>
            <a:r>
              <a:rPr lang="en-US" dirty="0">
                <a:cs typeface="Calibri" panose="020F0502020204030204"/>
              </a:rPr>
              <a:t>: </a:t>
            </a:r>
            <a:r>
              <a:rPr lang="en-US" dirty="0" err="1">
                <a:cs typeface="Calibri" panose="020F0502020204030204"/>
              </a:rPr>
              <a:t>Intervisie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werkvormen</a:t>
            </a:r>
            <a:r>
              <a:rPr lang="en-US" dirty="0">
                <a:cs typeface="Calibri" panose="020F0502020204030204"/>
              </a:rPr>
              <a:t> </a:t>
            </a:r>
          </a:p>
        </p:txBody>
      </p:sp>
      <p:pic>
        <p:nvPicPr>
          <p:cNvPr id="4" name="Afbeelding 3" descr="Afbeelding met tekst, grafische vormgeving, Graphics, Lettertype&#10;&#10;Automatisch gegenereerde beschrijving">
            <a:extLst>
              <a:ext uri="{FF2B5EF4-FFF2-40B4-BE49-F238E27FC236}">
                <a16:creationId xmlns:a16="http://schemas.microsoft.com/office/drawing/2014/main" id="{424D8575-5951-9ABC-446C-3E60BD2A4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93" y="2643277"/>
            <a:ext cx="2250142" cy="2871330"/>
          </a:xfrm>
          <a:prstGeom prst="rect">
            <a:avLst/>
          </a:prstGeom>
        </p:spPr>
      </p:pic>
      <p:pic>
        <p:nvPicPr>
          <p:cNvPr id="6" name="Afbeelding 5" descr="bol.com | Intervisie werkvormen, Jeroen Hendriksen | 9789058715364 | Boeken">
            <a:extLst>
              <a:ext uri="{FF2B5EF4-FFF2-40B4-BE49-F238E27FC236}">
                <a16:creationId xmlns:a16="http://schemas.microsoft.com/office/drawing/2014/main" id="{C792B3AC-FE1C-4A9D-DD43-EFDA2D71C7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3874" y="2850776"/>
            <a:ext cx="1294664" cy="2557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262C87B-205C-4719-AC60-AF13E94F1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322626"/>
            <a:ext cx="5772560" cy="6212748"/>
          </a:xfrm>
          <a:custGeom>
            <a:avLst/>
            <a:gdLst>
              <a:gd name="connsiteX0" fmla="*/ 0 w 5772560"/>
              <a:gd name="connsiteY0" fmla="*/ 0 h 6212748"/>
              <a:gd name="connsiteX1" fmla="*/ 1448661 w 5772560"/>
              <a:gd name="connsiteY1" fmla="*/ 0 h 6212748"/>
              <a:gd name="connsiteX2" fmla="*/ 1940557 w 5772560"/>
              <a:gd name="connsiteY2" fmla="*/ 0 h 6212748"/>
              <a:gd name="connsiteX3" fmla="*/ 5772560 w 5772560"/>
              <a:gd name="connsiteY3" fmla="*/ 0 h 6212748"/>
              <a:gd name="connsiteX4" fmla="*/ 5772560 w 5772560"/>
              <a:gd name="connsiteY4" fmla="*/ 2864954 h 6212748"/>
              <a:gd name="connsiteX5" fmla="*/ 2329115 w 5772560"/>
              <a:gd name="connsiteY5" fmla="*/ 6212748 h 6212748"/>
              <a:gd name="connsiteX6" fmla="*/ 1940557 w 5772560"/>
              <a:gd name="connsiteY6" fmla="*/ 6212748 h 6212748"/>
              <a:gd name="connsiteX7" fmla="*/ 1448661 w 5772560"/>
              <a:gd name="connsiteY7" fmla="*/ 6212748 h 6212748"/>
              <a:gd name="connsiteX8" fmla="*/ 0 w 5772560"/>
              <a:gd name="connsiteY8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560" h="6212748">
                <a:moveTo>
                  <a:pt x="0" y="0"/>
                </a:moveTo>
                <a:lnTo>
                  <a:pt x="1448661" y="0"/>
                </a:lnTo>
                <a:lnTo>
                  <a:pt x="1940557" y="0"/>
                </a:lnTo>
                <a:lnTo>
                  <a:pt x="5772560" y="0"/>
                </a:lnTo>
                <a:lnTo>
                  <a:pt x="5772560" y="2864954"/>
                </a:lnTo>
                <a:lnTo>
                  <a:pt x="2329115" y="6212748"/>
                </a:lnTo>
                <a:lnTo>
                  <a:pt x="1940557" y="6212748"/>
                </a:lnTo>
                <a:lnTo>
                  <a:pt x="1448661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F1B94E-6000-A434-6A09-0269C9FFF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246" y="1188637"/>
            <a:ext cx="3682089" cy="921574"/>
          </a:xfrm>
        </p:spPr>
        <p:txBody>
          <a:bodyPr>
            <a:normAutofit/>
          </a:bodyPr>
          <a:lstStyle/>
          <a:p>
            <a:r>
              <a:rPr lang="nl-NL" sz="5400">
                <a:cs typeface="Calibri Light"/>
              </a:rPr>
              <a:t>Evaluatie</a:t>
            </a:r>
            <a:endParaRPr lang="nl-NL" sz="5400"/>
          </a:p>
        </p:txBody>
      </p:sp>
      <p:pic>
        <p:nvPicPr>
          <p:cNvPr id="5" name="Afbeelding 4" descr="Afbeelding met popcorn, maïs, voedsel, Snack&#10;&#10;Automatisch gegenereerde beschrijving">
            <a:extLst>
              <a:ext uri="{FF2B5EF4-FFF2-40B4-BE49-F238E27FC236}">
                <a16:creationId xmlns:a16="http://schemas.microsoft.com/office/drawing/2014/main" id="{5348FFBD-9E04-F29B-6B2A-6166E27AF3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219" y="1266742"/>
            <a:ext cx="2484285" cy="4304324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778DB9-7315-FA88-37E3-68C3D5577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8932" y="2198671"/>
            <a:ext cx="4291126" cy="347069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>
                <a:cs typeface="Calibri"/>
              </a:rPr>
              <a:t>Popcorn, wat popt er in je op, wat neem je mee.</a:t>
            </a:r>
          </a:p>
          <a:p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Mix en koppel, loop daarna rond en wissel uit.</a:t>
            </a:r>
          </a:p>
          <a:p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Geeltje op de flap plakken</a:t>
            </a:r>
          </a:p>
        </p:txBody>
      </p:sp>
    </p:spTree>
    <p:extLst>
      <p:ext uri="{BB962C8B-B14F-4D97-AF65-F5344CB8AC3E}">
        <p14:creationId xmlns:p14="http://schemas.microsoft.com/office/powerpoint/2010/main" val="42354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262C87B-205C-4719-AC60-AF13E94F1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322626"/>
            <a:ext cx="5772560" cy="6212748"/>
          </a:xfrm>
          <a:custGeom>
            <a:avLst/>
            <a:gdLst>
              <a:gd name="connsiteX0" fmla="*/ 0 w 5772560"/>
              <a:gd name="connsiteY0" fmla="*/ 0 h 6212748"/>
              <a:gd name="connsiteX1" fmla="*/ 1448661 w 5772560"/>
              <a:gd name="connsiteY1" fmla="*/ 0 h 6212748"/>
              <a:gd name="connsiteX2" fmla="*/ 1940557 w 5772560"/>
              <a:gd name="connsiteY2" fmla="*/ 0 h 6212748"/>
              <a:gd name="connsiteX3" fmla="*/ 5772560 w 5772560"/>
              <a:gd name="connsiteY3" fmla="*/ 0 h 6212748"/>
              <a:gd name="connsiteX4" fmla="*/ 5772560 w 5772560"/>
              <a:gd name="connsiteY4" fmla="*/ 2864954 h 6212748"/>
              <a:gd name="connsiteX5" fmla="*/ 2329115 w 5772560"/>
              <a:gd name="connsiteY5" fmla="*/ 6212748 h 6212748"/>
              <a:gd name="connsiteX6" fmla="*/ 1940557 w 5772560"/>
              <a:gd name="connsiteY6" fmla="*/ 6212748 h 6212748"/>
              <a:gd name="connsiteX7" fmla="*/ 1448661 w 5772560"/>
              <a:gd name="connsiteY7" fmla="*/ 6212748 h 6212748"/>
              <a:gd name="connsiteX8" fmla="*/ 0 w 5772560"/>
              <a:gd name="connsiteY8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560" h="6212748">
                <a:moveTo>
                  <a:pt x="0" y="0"/>
                </a:moveTo>
                <a:lnTo>
                  <a:pt x="1448661" y="0"/>
                </a:lnTo>
                <a:lnTo>
                  <a:pt x="1940557" y="0"/>
                </a:lnTo>
                <a:lnTo>
                  <a:pt x="5772560" y="0"/>
                </a:lnTo>
                <a:lnTo>
                  <a:pt x="5772560" y="2864954"/>
                </a:lnTo>
                <a:lnTo>
                  <a:pt x="2329115" y="6212748"/>
                </a:lnTo>
                <a:lnTo>
                  <a:pt x="1940557" y="6212748"/>
                </a:lnTo>
                <a:lnTo>
                  <a:pt x="1448661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F1B94E-6000-A434-6A09-0269C9FFF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246" y="1188637"/>
            <a:ext cx="3682089" cy="921574"/>
          </a:xfrm>
        </p:spPr>
        <p:txBody>
          <a:bodyPr>
            <a:normAutofit fontScale="90000"/>
          </a:bodyPr>
          <a:lstStyle/>
          <a:p>
            <a:r>
              <a:rPr lang="nl-NL" sz="5400" dirty="0">
                <a:cs typeface="Calibri Light"/>
              </a:rPr>
              <a:t>Uitslag van de evaluatie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778DB9-7315-FA88-37E3-68C3D5577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8932" y="2198671"/>
            <a:ext cx="4291126" cy="3470692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nl-NL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441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C3441E-FB67-FBF0-55CF-4F6C2A5ED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881775"/>
          </a:xfrm>
        </p:spPr>
        <p:txBody>
          <a:bodyPr anchor="ctr">
            <a:normAutofit/>
          </a:bodyPr>
          <a:lstStyle/>
          <a:p>
            <a:r>
              <a:rPr lang="nl-NL" sz="5400" dirty="0">
                <a:cs typeface="Calibri Light"/>
              </a:rPr>
              <a:t>Wat komt aan de orde:</a:t>
            </a:r>
            <a:endParaRPr lang="nl-NL" sz="5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23C9E9-C92A-76C6-1896-452EDFB4F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158409"/>
            <a:ext cx="8074815" cy="361145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>
                <a:cs typeface="Calibri"/>
              </a:rPr>
              <a:t>Doel van deze bijeenkomst</a:t>
            </a:r>
          </a:p>
          <a:p>
            <a:r>
              <a:rPr lang="nl-NL" sz="2400" dirty="0">
                <a:cs typeface="Calibri"/>
              </a:rPr>
              <a:t>Opwarmer</a:t>
            </a:r>
          </a:p>
          <a:p>
            <a:r>
              <a:rPr lang="nl-NL" sz="2400" dirty="0">
                <a:cs typeface="Calibri"/>
              </a:rPr>
              <a:t>Het doel van werken met intervisiewerkvormen</a:t>
            </a:r>
          </a:p>
          <a:p>
            <a:r>
              <a:rPr lang="nl-NL" sz="2400" dirty="0">
                <a:cs typeface="Calibri"/>
              </a:rPr>
              <a:t>Hoe ziet een intervisiebijeenkomst eruit?</a:t>
            </a:r>
          </a:p>
          <a:p>
            <a:r>
              <a:rPr lang="nl-NL" sz="2400" dirty="0">
                <a:cs typeface="Calibri"/>
              </a:rPr>
              <a:t>Hoe ziet de rol van de gespreksleider eruit?</a:t>
            </a:r>
          </a:p>
          <a:p>
            <a:r>
              <a:rPr lang="nl-NL" sz="2400" dirty="0">
                <a:cs typeface="Calibri"/>
              </a:rPr>
              <a:t>Werkvorm; met wie kan je een intervisie doen?</a:t>
            </a:r>
          </a:p>
          <a:p>
            <a:r>
              <a:rPr lang="nl-NL" sz="2400" dirty="0">
                <a:cs typeface="Calibri"/>
              </a:rPr>
              <a:t>Deel met elkaar andere intervisie werkvormen, dan het basis intervisiemodel? </a:t>
            </a:r>
          </a:p>
          <a:p>
            <a:r>
              <a:rPr lang="nl-NL" sz="2400" dirty="0">
                <a:cs typeface="Calibri"/>
              </a:rPr>
              <a:t>Evaluatie</a:t>
            </a:r>
          </a:p>
        </p:txBody>
      </p:sp>
    </p:spTree>
    <p:extLst>
      <p:ext uri="{BB962C8B-B14F-4D97-AF65-F5344CB8AC3E}">
        <p14:creationId xmlns:p14="http://schemas.microsoft.com/office/powerpoint/2010/main" val="162459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594BC2-670F-B60F-E478-43A808181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nl-NL" sz="5600">
                <a:cs typeface="Calibri Light"/>
              </a:rPr>
              <a:t>Doel van deze bijeenkomst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8BDA2EA-5D19-ADC1-24BB-50651FF675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903966"/>
              </p:ext>
            </p:extLst>
          </p:nvPr>
        </p:nvGraphicFramePr>
        <p:xfrm>
          <a:off x="1285240" y="2921000"/>
          <a:ext cx="8074815" cy="2543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843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6756BC-60C0-4095-4EE4-DE66258FC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11" y="706060"/>
            <a:ext cx="4623363" cy="1837367"/>
          </a:xfrm>
        </p:spPr>
        <p:txBody>
          <a:bodyPr>
            <a:normAutofit/>
          </a:bodyPr>
          <a:lstStyle/>
          <a:p>
            <a:pPr algn="r"/>
            <a:r>
              <a:rPr lang="nl-NL" sz="66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Opwarmer</a:t>
            </a:r>
            <a:endParaRPr lang="nl-NL" sz="6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9ABDC4-783C-7C07-9B31-65D307E33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895546"/>
            <a:ext cx="3953775" cy="406581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400" dirty="0">
                <a:cs typeface="Calibri"/>
              </a:rPr>
              <a:t>Ga op de lijn staan in een schaal 0-5 </a:t>
            </a:r>
          </a:p>
          <a:p>
            <a:pPr marL="0" indent="0">
              <a:buNone/>
            </a:pPr>
            <a:endParaRPr lang="nl-NL" sz="2400" dirty="0">
              <a:cs typeface="Calibri"/>
            </a:endParaRPr>
          </a:p>
          <a:p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Ik als deelnemer aan intervisie</a:t>
            </a:r>
          </a:p>
          <a:p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Ik als gespreksleider</a:t>
            </a:r>
            <a:endParaRPr lang="nl-NL" sz="2400" dirty="0"/>
          </a:p>
        </p:txBody>
      </p:sp>
      <p:pic>
        <p:nvPicPr>
          <p:cNvPr id="4" name="Afbeelding 3" descr="De piloten - Op een schaal van 0 tot aan 10, hoe voel je... | Facebook">
            <a:extLst>
              <a:ext uri="{FF2B5EF4-FFF2-40B4-BE49-F238E27FC236}">
                <a16:creationId xmlns:a16="http://schemas.microsoft.com/office/drawing/2014/main" id="{91F412C2-96EB-592B-DD41-71CDE7F82B8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180"/>
          <a:stretch/>
        </p:blipFill>
        <p:spPr bwMode="auto">
          <a:xfrm>
            <a:off x="8375204" y="1817847"/>
            <a:ext cx="2415540" cy="10210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674B52D-F237-9317-15AC-B2D596EF1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709" y="2249863"/>
            <a:ext cx="1865538" cy="374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78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F518030-98F9-B8DD-B32F-9685A48BA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nl-NL" sz="5000">
                <a:cs typeface="Calibri Light"/>
              </a:rPr>
              <a:t>Het doel van werken met intervisiewerkvormen</a:t>
            </a:r>
            <a:endParaRPr lang="nl-NL" sz="50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183BEF-32FA-0DDB-6765-E8DC12B0B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z="2400" dirty="0">
                <a:cs typeface="Calibri"/>
              </a:rPr>
              <a:t>Professionaliteit van een persoon te vergroten</a:t>
            </a:r>
          </a:p>
          <a:p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Praktijkvragen van de professional staan centraal</a:t>
            </a:r>
          </a:p>
          <a:p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De professional krijgt de kans om met anderen (gelijken) te reflecteren op zijn of haar eigen handelen of denken.</a:t>
            </a:r>
          </a:p>
        </p:txBody>
      </p:sp>
    </p:spTree>
    <p:extLst>
      <p:ext uri="{BB962C8B-B14F-4D97-AF65-F5344CB8AC3E}">
        <p14:creationId xmlns:p14="http://schemas.microsoft.com/office/powerpoint/2010/main" val="32106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C80ADB-E64C-B38E-62B0-1B09AA7C9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464276" cy="1618489"/>
          </a:xfrm>
        </p:spPr>
        <p:txBody>
          <a:bodyPr anchor="ctr">
            <a:normAutofit/>
          </a:bodyPr>
          <a:lstStyle/>
          <a:p>
            <a:r>
              <a:rPr lang="nl-NL" sz="4000" dirty="0">
                <a:cs typeface="Calibri Light"/>
              </a:rPr>
              <a:t>Hoe ziet een intervisiebijeenkomst eruit?</a:t>
            </a:r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6B857A75-E6EE-26C9-359C-13A68366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317898"/>
            <a:ext cx="8074815" cy="345196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endParaRPr lang="nl-NL" sz="1500" dirty="0">
              <a:cs typeface="Calibri"/>
            </a:endParaRPr>
          </a:p>
          <a:p>
            <a:r>
              <a:rPr lang="nl-NL" sz="2400" dirty="0">
                <a:cs typeface="Calibri"/>
              </a:rPr>
              <a:t>Groepsgrootte, 6 tot 8 deelnemers</a:t>
            </a:r>
          </a:p>
          <a:p>
            <a:r>
              <a:rPr lang="nl-NL" sz="2400" dirty="0">
                <a:cs typeface="Calibri"/>
              </a:rPr>
              <a:t>Duur gemiddeld 1 ½ uur </a:t>
            </a:r>
          </a:p>
          <a:p>
            <a:r>
              <a:rPr lang="nl-NL" sz="2400" dirty="0">
                <a:cs typeface="Calibri"/>
              </a:rPr>
              <a:t>Opwarmer (in de goede stand komen)</a:t>
            </a:r>
          </a:p>
          <a:p>
            <a:r>
              <a:rPr lang="nl-NL" sz="2400" dirty="0">
                <a:cs typeface="Calibri"/>
              </a:rPr>
              <a:t>Terugkijken (als je werkt met een vaste groep)</a:t>
            </a:r>
          </a:p>
          <a:p>
            <a:r>
              <a:rPr lang="nl-NL" sz="2400" dirty="0">
                <a:cs typeface="Calibri"/>
              </a:rPr>
              <a:t>Inbreng generen (vooraf of ter plekke) </a:t>
            </a:r>
          </a:p>
          <a:p>
            <a:r>
              <a:rPr lang="nl-NL" sz="2400" dirty="0">
                <a:cs typeface="Calibri"/>
              </a:rPr>
              <a:t> Intervisiemodel doorlopen</a:t>
            </a:r>
          </a:p>
          <a:p>
            <a:r>
              <a:rPr lang="nl-NL" sz="2400" dirty="0">
                <a:cs typeface="Calibri"/>
              </a:rPr>
              <a:t>Evaluatie: Welke persoonlijke leeropbrengst is er voor iedereen (gespreksleider, de groep en jezelf)</a:t>
            </a:r>
          </a:p>
        </p:txBody>
      </p:sp>
    </p:spTree>
    <p:extLst>
      <p:ext uri="{BB962C8B-B14F-4D97-AF65-F5344CB8AC3E}">
        <p14:creationId xmlns:p14="http://schemas.microsoft.com/office/powerpoint/2010/main" val="1166077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C80ADB-E64C-B38E-62B0-1B09AA7C9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464276" cy="756636"/>
          </a:xfrm>
        </p:spPr>
        <p:txBody>
          <a:bodyPr anchor="ctr">
            <a:normAutofit/>
          </a:bodyPr>
          <a:lstStyle/>
          <a:p>
            <a:r>
              <a:rPr lang="nl-NL" sz="4000" b="1" dirty="0">
                <a:cs typeface="Calibri Light"/>
              </a:rPr>
              <a:t>Voorbeeldvragen  </a:t>
            </a:r>
          </a:p>
        </p:txBody>
      </p:sp>
      <p:sp>
        <p:nvSpPr>
          <p:cNvPr id="15" name="Tijdelijke aanduiding voor inhoud 2">
            <a:extLst>
              <a:ext uri="{FF2B5EF4-FFF2-40B4-BE49-F238E27FC236}">
                <a16:creationId xmlns:a16="http://schemas.microsoft.com/office/drawing/2014/main" id="{6B857A75-E6EE-26C9-359C-13A68366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317898"/>
            <a:ext cx="8074815" cy="34519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500" dirty="0">
              <a:cs typeface="Calibri"/>
            </a:endParaRPr>
          </a:p>
          <a:p>
            <a:endParaRPr lang="nl-NL" sz="2400" dirty="0">
              <a:cs typeface="Calibri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06077AB-4EF6-B763-5D5C-A99B16C2ED05}"/>
              </a:ext>
            </a:extLst>
          </p:cNvPr>
          <p:cNvSpPr txBox="1"/>
          <p:nvPr/>
        </p:nvSpPr>
        <p:spPr>
          <a:xfrm>
            <a:off x="1280272" y="2073088"/>
            <a:ext cx="9628654" cy="4462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dirty="0">
                <a:cs typeface="Calibri"/>
              </a:rPr>
              <a:t>Tijdens de fase van verkenning van de </a:t>
            </a:r>
            <a:r>
              <a:rPr lang="nl-NL" dirty="0" err="1">
                <a:cs typeface="Calibri"/>
              </a:rPr>
              <a:t>casuïsiek</a:t>
            </a:r>
            <a:r>
              <a:rPr lang="nl-NL" dirty="0">
                <a:cs typeface="Calibri"/>
              </a:rPr>
              <a:t> kan het helpend zijn om studenten of startende leerkrachten voorbeeld vragen te geven. </a:t>
            </a:r>
            <a:endParaRPr lang="en-US" dirty="0">
              <a:cs typeface="Calibri"/>
            </a:endParaRPr>
          </a:p>
          <a:p>
            <a:r>
              <a:rPr lang="nl-NL" dirty="0">
                <a:cs typeface="Calibri"/>
              </a:rPr>
              <a:t>Ze hebben dan een "spiekbriefje" om een vraag te stellen als ze het zelf even niet meer weten.</a:t>
            </a:r>
            <a:endParaRPr lang="en-US" dirty="0">
              <a:cs typeface="Calibri"/>
            </a:endParaRPr>
          </a:p>
          <a:p>
            <a:endParaRPr lang="nl-NL" sz="1400" dirty="0">
              <a:cs typeface="Calibri"/>
            </a:endParaRPr>
          </a:p>
          <a:p>
            <a:r>
              <a:rPr lang="nl-NL" dirty="0">
                <a:cs typeface="Calibri"/>
              </a:rPr>
              <a:t>Open vragen, die beginnen met Wat, waar, wie, waarom (wat maakt), waarmee, wanneer</a:t>
            </a:r>
          </a:p>
          <a:p>
            <a:endParaRPr lang="nl-NL" dirty="0">
              <a:cs typeface="Calibri"/>
            </a:endParaRPr>
          </a:p>
          <a:p>
            <a:r>
              <a:rPr lang="nl-NL" dirty="0">
                <a:cs typeface="Calibri"/>
              </a:rPr>
              <a:t>Verhelderende vragen:                           Verdiepende vragen: </a:t>
            </a:r>
          </a:p>
          <a:p>
            <a:r>
              <a:rPr lang="nl-NL" sz="1400" dirty="0">
                <a:cs typeface="Calibri"/>
              </a:rPr>
              <a:t>Waar speelt het zich af?                                              Wat vond je van de situatie?</a:t>
            </a:r>
          </a:p>
          <a:p>
            <a:r>
              <a:rPr lang="nl-NL" sz="1400" dirty="0">
                <a:cs typeface="Calibri"/>
              </a:rPr>
              <a:t>Wie spelen er mee?                                                     Wat maakte dat je deed zoals je het deed?</a:t>
            </a:r>
          </a:p>
          <a:p>
            <a:r>
              <a:rPr lang="nl-NL" sz="1400">
                <a:cs typeface="Calibri"/>
              </a:rPr>
              <a:t>Wie zijn de spelers?                                                     Wat vond je van de rol van anderen?</a:t>
            </a:r>
          </a:p>
          <a:p>
            <a:r>
              <a:rPr lang="nl-NL" sz="1400" dirty="0">
                <a:cs typeface="Calibri"/>
              </a:rPr>
              <a:t>Wat zijn hun taken?                                                     Hoe wilde je dat het ging?</a:t>
            </a:r>
          </a:p>
          <a:p>
            <a:r>
              <a:rPr lang="nl-NL" sz="1400" dirty="0">
                <a:cs typeface="Calibri"/>
              </a:rPr>
              <a:t>Wat doen ze?                                                                Wat voelde je?</a:t>
            </a:r>
          </a:p>
          <a:p>
            <a:r>
              <a:rPr lang="nl-NL" sz="1400" dirty="0">
                <a:cs typeface="Calibri"/>
              </a:rPr>
              <a:t>Wat gebeurt er?                                                           Wat is precies het probleem?</a:t>
            </a:r>
          </a:p>
          <a:p>
            <a:r>
              <a:rPr lang="nl-NL" sz="1400" dirty="0">
                <a:cs typeface="Calibri"/>
              </a:rPr>
              <a:t>Wat doet de inbrenger?                                              Wat zou je een volgende keer anders doen?</a:t>
            </a:r>
          </a:p>
          <a:p>
            <a:r>
              <a:rPr lang="nl-NL" sz="1400" dirty="0">
                <a:cs typeface="Calibri"/>
              </a:rPr>
              <a:t>Wat doen de andere spelers?                                    Hoe groot is het probleem voor je?</a:t>
            </a:r>
          </a:p>
          <a:p>
            <a:r>
              <a:rPr lang="nl-NL" sz="1400" dirty="0">
                <a:cs typeface="Calibri"/>
              </a:rPr>
              <a:t>Hoe loopt het af?</a:t>
            </a:r>
          </a:p>
          <a:p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6839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F51969-6C7B-7C5D-DC54-92DF53AD7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9602500" cy="1203507"/>
          </a:xfrm>
        </p:spPr>
        <p:txBody>
          <a:bodyPr anchor="ctr">
            <a:normAutofit fontScale="90000"/>
          </a:bodyPr>
          <a:lstStyle/>
          <a:p>
            <a:r>
              <a:rPr lang="nl-NL" dirty="0">
                <a:cs typeface="Calibri Light"/>
              </a:rPr>
              <a:t>Hoe ziet de rol van de gespreksleider eruit?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77E46C-C70F-FFA9-13E8-CFC712A3E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009553"/>
            <a:ext cx="8074815" cy="376031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Balans tussen procedure, inhoud, groep en individu</a:t>
            </a:r>
          </a:p>
          <a:p>
            <a:pPr marL="0" indent="0">
              <a:buNone/>
            </a:pPr>
            <a:endParaRPr lang="nl-NL" sz="2400" dirty="0">
              <a:cs typeface="Calibri"/>
            </a:endParaRPr>
          </a:p>
          <a:p>
            <a:pPr marL="0" indent="0">
              <a:buNone/>
            </a:pPr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Hoe kom je bij het handelen van de leerkracht / stagiair zelf</a:t>
            </a:r>
          </a:p>
          <a:p>
            <a:endParaRPr lang="nl-NL" sz="2400" dirty="0">
              <a:cs typeface="Calibri"/>
            </a:endParaRPr>
          </a:p>
          <a:p>
            <a:r>
              <a:rPr lang="nl-NL" sz="2400" dirty="0">
                <a:cs typeface="Calibri"/>
              </a:rPr>
              <a:t>Gespreksleider bewaakt de veiligheid in de groep  </a:t>
            </a:r>
            <a:br>
              <a:rPr lang="nl-NL" sz="2400" dirty="0">
                <a:cs typeface="Calibri"/>
              </a:rPr>
            </a:br>
            <a:r>
              <a:rPr lang="nl-NL" sz="2400" dirty="0">
                <a:cs typeface="Calibri"/>
              </a:rPr>
              <a:t>(waken dat de inbrenger niet wordt beoordeeld)</a:t>
            </a:r>
          </a:p>
          <a:p>
            <a:endParaRPr lang="nl-NL" sz="2400" dirty="0">
              <a:cs typeface="Calibri"/>
            </a:endParaRPr>
          </a:p>
        </p:txBody>
      </p:sp>
      <p:graphicFrame>
        <p:nvGraphicFramePr>
          <p:cNvPr id="7" name="Grafiek 6">
            <a:extLst>
              <a:ext uri="{FF2B5EF4-FFF2-40B4-BE49-F238E27FC236}">
                <a16:creationId xmlns:a16="http://schemas.microsoft.com/office/drawing/2014/main" id="{4546CBC9-09B3-D881-7264-2027058F7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1497251"/>
              </p:ext>
            </p:extLst>
          </p:nvPr>
        </p:nvGraphicFramePr>
        <p:xfrm>
          <a:off x="8576720" y="1903991"/>
          <a:ext cx="3041083" cy="2618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417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B777DF-F6A2-4D53-B6F0-D9700609E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75" y="625059"/>
            <a:ext cx="5452525" cy="5607882"/>
          </a:xfrm>
          <a:prstGeom prst="rect">
            <a:avLst/>
          </a:pr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60FFBD1-4822-FFC4-1EF2-2AB78B646B83}"/>
              </a:ext>
            </a:extLst>
          </p:cNvPr>
          <p:cNvSpPr txBox="1"/>
          <p:nvPr/>
        </p:nvSpPr>
        <p:spPr>
          <a:xfrm>
            <a:off x="1006900" y="1188637"/>
            <a:ext cx="4623363" cy="1753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Uitwisselen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CD1ECE-546D-08EE-D0DF-5F01C638D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584" y="934948"/>
            <a:ext cx="4785634" cy="51370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Wat </a:t>
            </a:r>
            <a:r>
              <a:rPr lang="en-US" sz="2400" dirty="0" err="1"/>
              <a:t>levert</a:t>
            </a:r>
            <a:r>
              <a:rPr lang="en-US" sz="2400" dirty="0"/>
              <a:t> </a:t>
            </a:r>
            <a:r>
              <a:rPr lang="en-US" sz="2400" dirty="0" err="1"/>
              <a:t>intervisie</a:t>
            </a:r>
            <a:r>
              <a:rPr lang="en-US" sz="2400" dirty="0"/>
              <a:t> op </a:t>
            </a:r>
            <a:r>
              <a:rPr lang="en-US" sz="2400" dirty="0" err="1"/>
              <a:t>bij</a:t>
            </a:r>
            <a:r>
              <a:rPr lang="en-US" sz="2400" dirty="0"/>
              <a:t>:</a:t>
            </a:r>
          </a:p>
          <a:p>
            <a:pPr marL="0"/>
            <a:endParaRPr lang="en-US" sz="2400" dirty="0"/>
          </a:p>
          <a:p>
            <a:r>
              <a:rPr lang="en-US" sz="2400" dirty="0" err="1"/>
              <a:t>Studenten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Mentoren</a:t>
            </a:r>
            <a:endParaRPr lang="en-US" sz="2400" dirty="0"/>
          </a:p>
          <a:p>
            <a:r>
              <a:rPr lang="en-US" sz="2400" dirty="0" err="1"/>
              <a:t>Schoolopleiders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Welke</a:t>
            </a:r>
            <a:r>
              <a:rPr lang="en-US" sz="2400" dirty="0"/>
              <a:t> </a:t>
            </a:r>
            <a:r>
              <a:rPr lang="en-US" sz="2400" dirty="0" err="1"/>
              <a:t>werkvormen</a:t>
            </a:r>
            <a:r>
              <a:rPr lang="en-US" sz="2400" dirty="0"/>
              <a:t> 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passend</a:t>
            </a:r>
            <a:r>
              <a:rPr lang="en-US" sz="2400" dirty="0"/>
              <a:t> </a:t>
            </a:r>
            <a:r>
              <a:rPr lang="en-US" sz="2400" dirty="0" err="1"/>
              <a:t>bij</a:t>
            </a:r>
            <a:r>
              <a:rPr lang="en-US" sz="2400" dirty="0"/>
              <a:t> </a:t>
            </a:r>
            <a:r>
              <a:rPr lang="en-US" sz="2400" dirty="0" err="1"/>
              <a:t>welke</a:t>
            </a:r>
            <a:r>
              <a:rPr lang="en-US" sz="2400" dirty="0"/>
              <a:t> </a:t>
            </a:r>
            <a:r>
              <a:rPr lang="en-US" sz="2400" dirty="0" err="1"/>
              <a:t>doelgroep</a:t>
            </a:r>
            <a:endParaRPr lang="en-US" sz="2400" dirty="0"/>
          </a:p>
          <a:p>
            <a:pPr marL="0"/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Succeservaringen</a:t>
            </a:r>
            <a:r>
              <a:rPr lang="en-US" sz="2400" dirty="0"/>
              <a:t> of </a:t>
            </a:r>
            <a:r>
              <a:rPr lang="en-US" sz="2400" dirty="0" err="1"/>
              <a:t>mooiste</a:t>
            </a:r>
            <a:r>
              <a:rPr lang="en-US" sz="2400" dirty="0"/>
              <a:t> </a:t>
            </a:r>
            <a:r>
              <a:rPr lang="en-US" sz="2400" dirty="0" err="1"/>
              <a:t>mislukking</a:t>
            </a:r>
            <a:endParaRPr lang="en-US" sz="2400" dirty="0"/>
          </a:p>
          <a:p>
            <a:endParaRPr lang="en-US" sz="1300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1A8BF20-0C91-183D-2801-0787025D2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2954" y="2507885"/>
            <a:ext cx="3352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896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8B00B37781BA489CB89489EB6E0948" ma:contentTypeVersion="11" ma:contentTypeDescription="Een nieuw document maken." ma:contentTypeScope="" ma:versionID="c94d32e04b9ef464a60f4a0a6c49c2d4">
  <xsd:schema xmlns:xsd="http://www.w3.org/2001/XMLSchema" xmlns:xs="http://www.w3.org/2001/XMLSchema" xmlns:p="http://schemas.microsoft.com/office/2006/metadata/properties" xmlns:ns2="4e28ad46-bb79-49bf-a675-8cb5dfa571df" xmlns:ns3="17f9a14d-bf30-47f1-9506-f791a9e168da" targetNamespace="http://schemas.microsoft.com/office/2006/metadata/properties" ma:root="true" ma:fieldsID="b74632776d706121271518c50f10fcfa" ns2:_="" ns3:_="">
    <xsd:import namespace="4e28ad46-bb79-49bf-a675-8cb5dfa571df"/>
    <xsd:import namespace="17f9a14d-bf30-47f1-9506-f791a9e168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28ad46-bb79-49bf-a675-8cb5dfa571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f89bdf80-2207-4cff-a9be-3f2c5c9b36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9a14d-bf30-47f1-9506-f791a9e168d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28ad46-bb79-49bf-a675-8cb5dfa571d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97D280-24DC-47AB-BEF6-5C142865B4A2}"/>
</file>

<file path=customXml/itemProps2.xml><?xml version="1.0" encoding="utf-8"?>
<ds:datastoreItem xmlns:ds="http://schemas.openxmlformats.org/officeDocument/2006/customXml" ds:itemID="{AD05FAE6-2A3A-4628-9343-910B8F633E12}"/>
</file>

<file path=customXml/itemProps3.xml><?xml version="1.0" encoding="utf-8"?>
<ds:datastoreItem xmlns:ds="http://schemas.openxmlformats.org/officeDocument/2006/customXml" ds:itemID="{8F2D389D-51C7-4EC7-85EC-87E29444BD09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451</Words>
  <Application>Microsoft Office PowerPoint</Application>
  <PresentationFormat>Breedbeeld</PresentationFormat>
  <Paragraphs>107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Workshop Intervisie </vt:lpstr>
      <vt:lpstr>Wat komt aan de orde:</vt:lpstr>
      <vt:lpstr>Doel van deze bijeenkomst </vt:lpstr>
      <vt:lpstr>Opwarmer</vt:lpstr>
      <vt:lpstr>Het doel van werken met intervisiewerkvormen</vt:lpstr>
      <vt:lpstr>Hoe ziet een intervisiebijeenkomst eruit?</vt:lpstr>
      <vt:lpstr>Voorbeeldvragen  </vt:lpstr>
      <vt:lpstr>Hoe ziet de rol van de gespreksleider eruit?</vt:lpstr>
      <vt:lpstr>PowerPoint-presentatie</vt:lpstr>
      <vt:lpstr>Evaluatie</vt:lpstr>
      <vt:lpstr>Uitslag van de evaluatie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Margret Peters</cp:lastModifiedBy>
  <cp:revision>395</cp:revision>
  <dcterms:created xsi:type="dcterms:W3CDTF">2023-11-06T07:54:35Z</dcterms:created>
  <dcterms:modified xsi:type="dcterms:W3CDTF">2023-11-23T11:15:18Z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0x010100F08B00B37781BA489CB89489EB6E0948</vt:lpwstr>
  </property>
</Properties>
</file>