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4_A5A3F748.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modernComment_119_7A24194.xml" ContentType="application/vnd.ms-powerpoint.comments+xml"/>
  <Override PartName="/ppt/notesSlides/notesSlide4.xml" ContentType="application/vnd.openxmlformats-officedocument.presentationml.notesSlide+xml"/>
  <Override PartName="/ppt/comments/modernComment_11A_FBCB8C37.xml" ContentType="application/vnd.ms-powerpoint.comments+xml"/>
  <Override PartName="/ppt/notesSlides/notesSlide5.xml" ContentType="application/vnd.openxmlformats-officedocument.presentationml.notesSlide+xml"/>
  <Override PartName="/ppt/comments/modernComment_115_D9CE90E2.xml" ContentType="application/vnd.ms-powerpoint.comments+xml"/>
  <Override PartName="/ppt/notesSlides/notesSlide6.xml" ContentType="application/vnd.openxmlformats-officedocument.presentationml.notesSlide+xml"/>
  <Override PartName="/ppt/comments/modernComment_19E_259A6DA1.xml" ContentType="application/vnd.ms-powerpoint.comments+xml"/>
  <Override PartName="/ppt/notesSlides/notesSlide7.xml" ContentType="application/vnd.openxmlformats-officedocument.presentationml.notesSlide+xml"/>
  <Override PartName="/ppt/comments/modernComment_19F_F71AF13B.xml" ContentType="application/vnd.ms-powerpoint.comments+xml"/>
  <Override PartName="/ppt/notesSlides/notesSlide8.xml" ContentType="application/vnd.openxmlformats-officedocument.presentationml.notesSlide+xml"/>
  <Override PartName="/ppt/comments/modernComment_1A0_A940F905.xml" ContentType="application/vnd.ms-powerpoint.comments+xml"/>
  <Override PartName="/ppt/comments/modernComment_1A1_2A332E4E.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16"/>
  </p:notesMasterIdLst>
  <p:sldIdLst>
    <p:sldId id="275" r:id="rId5"/>
    <p:sldId id="418" r:id="rId6"/>
    <p:sldId id="276" r:id="rId7"/>
    <p:sldId id="281" r:id="rId8"/>
    <p:sldId id="282" r:id="rId9"/>
    <p:sldId id="277" r:id="rId10"/>
    <p:sldId id="414" r:id="rId11"/>
    <p:sldId id="415" r:id="rId12"/>
    <p:sldId id="416" r:id="rId13"/>
    <p:sldId id="417" r:id="rId14"/>
    <p:sldId id="419"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907000-D84D-66C9-36D0-993D3D614152}" name="Douma, Hilde" initials="DH" userId="S::doumah@kempel.nl::2e15a16c-8fa2-4521-a0cc-ef5aaa2e1d91" providerId="AD"/>
  <p188:author id="{887CD228-4248-0D2C-DE88-BAA5D18945DA}" name="Monique van Elsen-Hilhorst" initials="Mv" userId="c04ef248a1fabbd2" providerId="Windows Live"/>
  <p188:author id="{31F380C1-727F-909B-5FD9-3172378CEAB1}" name="Bouwes, Martine" initials="BM" userId="S::bouwesm@kempel.nl::17e18a58-f6a5-499c-98d0-5a67118a778a" providerId="AD"/>
  <p188:author id="{A8EBD2E0-5C62-8CDF-59B5-BC57E268DA99}" name="Habets, Hansje" initials="HH" userId="S::habetsh@kempel.nl::bf06ee4a-7e6c-4bf6-b2b1-656c4df950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A86"/>
    <a:srgbClr val="F02837"/>
    <a:srgbClr val="C5DEED"/>
    <a:srgbClr val="9FC8E1"/>
    <a:srgbClr val="D4D3E3"/>
    <a:srgbClr val="BEBDD5"/>
    <a:srgbClr val="231973"/>
    <a:srgbClr val="A2A1C3"/>
    <a:srgbClr val="B7472A"/>
    <a:srgbClr val="A6CB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07F170-20B5-47FD-96D3-C7CA4AECE673}" v="13" dt="2025-11-19T09:30:21.81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426" autoAdjust="0"/>
  </p:normalViewPr>
  <p:slideViewPr>
    <p:cSldViewPr snapToGrid="0">
      <p:cViewPr varScale="1">
        <p:scale>
          <a:sx n="86" d="100"/>
          <a:sy n="86" d="100"/>
        </p:scale>
        <p:origin x="93"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van Elsen-Hilhorst" userId="c04ef248a1fabbd2" providerId="LiveId" clId="{3F2FC341-B549-4735-9959-A9A772F7E9DB}"/>
    <pc:docChg chg="undo custSel delSld modSld">
      <pc:chgData name="Monique van Elsen-Hilhorst" userId="c04ef248a1fabbd2" providerId="LiveId" clId="{3F2FC341-B549-4735-9959-A9A772F7E9DB}" dt="2025-11-19T09:31:17.165" v="319" actId="1076"/>
      <pc:docMkLst>
        <pc:docMk/>
      </pc:docMkLst>
      <pc:sldChg chg="addSp delSp modSp mod">
        <pc:chgData name="Monique van Elsen-Hilhorst" userId="c04ef248a1fabbd2" providerId="LiveId" clId="{3F2FC341-B549-4735-9959-A9A772F7E9DB}" dt="2025-11-19T09:31:17.165" v="319" actId="1076"/>
        <pc:sldMkLst>
          <pc:docMk/>
          <pc:sldMk cId="3654193378" sldId="277"/>
        </pc:sldMkLst>
        <pc:spChg chg="add del">
          <ac:chgData name="Monique van Elsen-Hilhorst" userId="c04ef248a1fabbd2" providerId="LiveId" clId="{3F2FC341-B549-4735-9959-A9A772F7E9DB}" dt="2025-11-18T13:54:08.440" v="25" actId="478"/>
          <ac:spMkLst>
            <pc:docMk/>
            <pc:sldMk cId="3654193378" sldId="277"/>
            <ac:spMk id="9" creationId="{1B02CCCA-BC4B-1060-421A-A6994C4429BB}"/>
          </ac:spMkLst>
        </pc:spChg>
        <pc:spChg chg="add mod">
          <ac:chgData name="Monique van Elsen-Hilhorst" userId="c04ef248a1fabbd2" providerId="LiveId" clId="{3F2FC341-B549-4735-9959-A9A772F7E9DB}" dt="2025-11-19T09:21:02.754" v="288" actId="14100"/>
          <ac:spMkLst>
            <pc:docMk/>
            <pc:sldMk cId="3654193378" sldId="277"/>
            <ac:spMk id="10" creationId="{30D9DAC9-457F-6D59-548F-7142559DFB53}"/>
          </ac:spMkLst>
        </pc:spChg>
        <pc:spChg chg="add mod">
          <ac:chgData name="Monique van Elsen-Hilhorst" userId="c04ef248a1fabbd2" providerId="LiveId" clId="{3F2FC341-B549-4735-9959-A9A772F7E9DB}" dt="2025-11-19T09:20:48.265" v="286" actId="14100"/>
          <ac:spMkLst>
            <pc:docMk/>
            <pc:sldMk cId="3654193378" sldId="277"/>
            <ac:spMk id="12" creationId="{7DE9FE36-B13C-5CB4-CAED-55947804C0C0}"/>
          </ac:spMkLst>
        </pc:spChg>
        <pc:spChg chg="add mod">
          <ac:chgData name="Monique van Elsen-Hilhorst" userId="c04ef248a1fabbd2" providerId="LiveId" clId="{3F2FC341-B549-4735-9959-A9A772F7E9DB}" dt="2025-11-18T14:07:14.205" v="262" actId="164"/>
          <ac:spMkLst>
            <pc:docMk/>
            <pc:sldMk cId="3654193378" sldId="277"/>
            <ac:spMk id="13" creationId="{54E9ED25-9E87-B05F-BAC1-31D08313EAB3}"/>
          </ac:spMkLst>
        </pc:spChg>
        <pc:spChg chg="mod topLvl">
          <ac:chgData name="Monique van Elsen-Hilhorst" userId="c04ef248a1fabbd2" providerId="LiveId" clId="{3F2FC341-B549-4735-9959-A9A772F7E9DB}" dt="2025-11-19T09:28:27.028" v="312" actId="255"/>
          <ac:spMkLst>
            <pc:docMk/>
            <pc:sldMk cId="3654193378" sldId="277"/>
            <ac:spMk id="14" creationId="{0FFBB873-7718-E667-C14A-D9E49A98E834}"/>
          </ac:spMkLst>
        </pc:spChg>
        <pc:spChg chg="mod topLvl">
          <ac:chgData name="Monique van Elsen-Hilhorst" userId="c04ef248a1fabbd2" providerId="LiveId" clId="{3F2FC341-B549-4735-9959-A9A772F7E9DB}" dt="2025-11-19T09:28:55.655" v="313" actId="255"/>
          <ac:spMkLst>
            <pc:docMk/>
            <pc:sldMk cId="3654193378" sldId="277"/>
            <ac:spMk id="15" creationId="{7B925464-7AAA-3F39-A031-0A7711D34A97}"/>
          </ac:spMkLst>
        </pc:spChg>
        <pc:spChg chg="mod topLvl">
          <ac:chgData name="Monique van Elsen-Hilhorst" userId="c04ef248a1fabbd2" providerId="LiveId" clId="{3F2FC341-B549-4735-9959-A9A772F7E9DB}" dt="2025-11-19T09:28:55.655" v="313" actId="255"/>
          <ac:spMkLst>
            <pc:docMk/>
            <pc:sldMk cId="3654193378" sldId="277"/>
            <ac:spMk id="16" creationId="{20C81BEB-DFC8-F3AE-1DEF-EF17017A8093}"/>
          </ac:spMkLst>
        </pc:spChg>
        <pc:spChg chg="mod topLvl">
          <ac:chgData name="Monique van Elsen-Hilhorst" userId="c04ef248a1fabbd2" providerId="LiveId" clId="{3F2FC341-B549-4735-9959-A9A772F7E9DB}" dt="2025-11-19T09:28:55.655" v="313" actId="255"/>
          <ac:spMkLst>
            <pc:docMk/>
            <pc:sldMk cId="3654193378" sldId="277"/>
            <ac:spMk id="17" creationId="{2D694AA5-CFFC-A931-5650-5A5288F0E1C5}"/>
          </ac:spMkLst>
        </pc:spChg>
        <pc:spChg chg="mod topLvl">
          <ac:chgData name="Monique van Elsen-Hilhorst" userId="c04ef248a1fabbd2" providerId="LiveId" clId="{3F2FC341-B549-4735-9959-A9A772F7E9DB}" dt="2025-11-19T09:28:08.871" v="311" actId="1076"/>
          <ac:spMkLst>
            <pc:docMk/>
            <pc:sldMk cId="3654193378" sldId="277"/>
            <ac:spMk id="18" creationId="{569427FA-99E8-374C-65DC-81F717EC41CD}"/>
          </ac:spMkLst>
        </pc:spChg>
        <pc:spChg chg="mod topLvl">
          <ac:chgData name="Monique van Elsen-Hilhorst" userId="c04ef248a1fabbd2" providerId="LiveId" clId="{3F2FC341-B549-4735-9959-A9A772F7E9DB}" dt="2025-11-19T09:28:08.871" v="311" actId="1076"/>
          <ac:spMkLst>
            <pc:docMk/>
            <pc:sldMk cId="3654193378" sldId="277"/>
            <ac:spMk id="19" creationId="{1077B893-1D19-5451-0255-D3E500996F66}"/>
          </ac:spMkLst>
        </pc:spChg>
        <pc:spChg chg="mod topLvl">
          <ac:chgData name="Monique van Elsen-Hilhorst" userId="c04ef248a1fabbd2" providerId="LiveId" clId="{3F2FC341-B549-4735-9959-A9A772F7E9DB}" dt="2025-11-19T09:28:08.871" v="311" actId="1076"/>
          <ac:spMkLst>
            <pc:docMk/>
            <pc:sldMk cId="3654193378" sldId="277"/>
            <ac:spMk id="20" creationId="{B5F0F249-2EFF-8244-DDA7-F432B477BE6C}"/>
          </ac:spMkLst>
        </pc:spChg>
        <pc:spChg chg="add mod">
          <ac:chgData name="Monique van Elsen-Hilhorst" userId="c04ef248a1fabbd2" providerId="LiveId" clId="{3F2FC341-B549-4735-9959-A9A772F7E9DB}" dt="2025-11-18T14:07:14.205" v="262" actId="164"/>
          <ac:spMkLst>
            <pc:docMk/>
            <pc:sldMk cId="3654193378" sldId="277"/>
            <ac:spMk id="25" creationId="{95B6A40A-AFFB-3E49-5D8F-06E9B781F5FD}"/>
          </ac:spMkLst>
        </pc:spChg>
        <pc:spChg chg="add mod ord modVis">
          <ac:chgData name="Monique van Elsen-Hilhorst" userId="c04ef248a1fabbd2" providerId="LiveId" clId="{3F2FC341-B549-4735-9959-A9A772F7E9DB}" dt="2025-11-18T14:06:57.371" v="261" actId="164"/>
          <ac:spMkLst>
            <pc:docMk/>
            <pc:sldMk cId="3654193378" sldId="277"/>
            <ac:spMk id="26" creationId="{A989FEFB-B2FE-1CED-71CE-7BE8F702C364}"/>
          </ac:spMkLst>
        </pc:spChg>
        <pc:spChg chg="mod ord modVis">
          <ac:chgData name="Monique van Elsen-Hilhorst" userId="c04ef248a1fabbd2" providerId="LiveId" clId="{3F2FC341-B549-4735-9959-A9A772F7E9DB}" dt="2025-11-18T14:06:57.371" v="261" actId="164"/>
          <ac:spMkLst>
            <pc:docMk/>
            <pc:sldMk cId="3654193378" sldId="277"/>
            <ac:spMk id="28" creationId="{A989FEFB-B2FE-1CED-71CE-7BE8F702C364}"/>
          </ac:spMkLst>
        </pc:spChg>
        <pc:spChg chg="mod topLvl">
          <ac:chgData name="Monique van Elsen-Hilhorst" userId="c04ef248a1fabbd2" providerId="LiveId" clId="{3F2FC341-B549-4735-9959-A9A772F7E9DB}" dt="2025-11-19T09:30:21.815" v="317" actId="165"/>
          <ac:spMkLst>
            <pc:docMk/>
            <pc:sldMk cId="3654193378" sldId="277"/>
            <ac:spMk id="31" creationId="{E9D2A5F5-F277-9547-EA6B-832F477B6344}"/>
          </ac:spMkLst>
        </pc:spChg>
        <pc:spChg chg="mod topLvl">
          <ac:chgData name="Monique van Elsen-Hilhorst" userId="c04ef248a1fabbd2" providerId="LiveId" clId="{3F2FC341-B549-4735-9959-A9A772F7E9DB}" dt="2025-11-19T09:30:55.586" v="318" actId="1076"/>
          <ac:spMkLst>
            <pc:docMk/>
            <pc:sldMk cId="3654193378" sldId="277"/>
            <ac:spMk id="32" creationId="{3CD693E3-0470-A91F-CFD8-A31BE261B915}"/>
          </ac:spMkLst>
        </pc:spChg>
        <pc:spChg chg="mod topLvl">
          <ac:chgData name="Monique van Elsen-Hilhorst" userId="c04ef248a1fabbd2" providerId="LiveId" clId="{3F2FC341-B549-4735-9959-A9A772F7E9DB}" dt="2025-11-19T09:31:17.165" v="319" actId="1076"/>
          <ac:spMkLst>
            <pc:docMk/>
            <pc:sldMk cId="3654193378" sldId="277"/>
            <ac:spMk id="33" creationId="{3711C3FE-4927-B045-1AD9-50C7B5F25A6D}"/>
          </ac:spMkLst>
        </pc:spChg>
        <pc:spChg chg="mod topLvl">
          <ac:chgData name="Monique van Elsen-Hilhorst" userId="c04ef248a1fabbd2" providerId="LiveId" clId="{3F2FC341-B549-4735-9959-A9A772F7E9DB}" dt="2025-11-19T09:30:21.815" v="317" actId="165"/>
          <ac:spMkLst>
            <pc:docMk/>
            <pc:sldMk cId="3654193378" sldId="277"/>
            <ac:spMk id="34" creationId="{8BA0E285-226B-6C0A-C25E-4E5C420ECEFE}"/>
          </ac:spMkLst>
        </pc:spChg>
        <pc:spChg chg="mod topLvl">
          <ac:chgData name="Monique van Elsen-Hilhorst" userId="c04ef248a1fabbd2" providerId="LiveId" clId="{3F2FC341-B549-4735-9959-A9A772F7E9DB}" dt="2025-11-19T09:30:55.586" v="318" actId="1076"/>
          <ac:spMkLst>
            <pc:docMk/>
            <pc:sldMk cId="3654193378" sldId="277"/>
            <ac:spMk id="35" creationId="{1D615C37-2BB2-C40D-29B3-E0F8D779CE90}"/>
          </ac:spMkLst>
        </pc:spChg>
        <pc:spChg chg="mod topLvl">
          <ac:chgData name="Monique van Elsen-Hilhorst" userId="c04ef248a1fabbd2" providerId="LiveId" clId="{3F2FC341-B549-4735-9959-A9A772F7E9DB}" dt="2025-11-19T09:31:17.165" v="319" actId="1076"/>
          <ac:spMkLst>
            <pc:docMk/>
            <pc:sldMk cId="3654193378" sldId="277"/>
            <ac:spMk id="36" creationId="{14083043-EBBE-4CB4-B286-6B431900F1F1}"/>
          </ac:spMkLst>
        </pc:spChg>
        <pc:grpChg chg="add del mod">
          <ac:chgData name="Monique van Elsen-Hilhorst" userId="c04ef248a1fabbd2" providerId="LiveId" clId="{3F2FC341-B549-4735-9959-A9A772F7E9DB}" dt="2025-11-19T09:21:54.607" v="289" actId="165"/>
          <ac:grpSpMkLst>
            <pc:docMk/>
            <pc:sldMk cId="3654193378" sldId="277"/>
            <ac:grpSpMk id="2" creationId="{208CDFD3-BF7B-AEB8-D6CF-860A67997B54}"/>
          </ac:grpSpMkLst>
        </pc:grpChg>
        <pc:grpChg chg="add del mod">
          <ac:chgData name="Monique van Elsen-Hilhorst" userId="c04ef248a1fabbd2" providerId="LiveId" clId="{3F2FC341-B549-4735-9959-A9A772F7E9DB}" dt="2025-11-19T09:30:21.815" v="317" actId="165"/>
          <ac:grpSpMkLst>
            <pc:docMk/>
            <pc:sldMk cId="3654193378" sldId="277"/>
            <ac:grpSpMk id="3" creationId="{E4FD2D19-DE93-7FEE-18BB-C4B95106DDC5}"/>
          </ac:grpSpMkLst>
        </pc:grpChg>
        <pc:grpChg chg="add mod">
          <ac:chgData name="Monique van Elsen-Hilhorst" userId="c04ef248a1fabbd2" providerId="LiveId" clId="{3F2FC341-B549-4735-9959-A9A772F7E9DB}" dt="2025-11-18T14:07:14.205" v="262" actId="164"/>
          <ac:grpSpMkLst>
            <pc:docMk/>
            <pc:sldMk cId="3654193378" sldId="277"/>
            <ac:grpSpMk id="29" creationId="{A0DC73C5-7B77-216B-F098-62BFDD969E4C}"/>
          </ac:grpSpMkLst>
        </pc:grpChg>
        <pc:grpChg chg="del">
          <ac:chgData name="Monique van Elsen-Hilhorst" userId="c04ef248a1fabbd2" providerId="LiveId" clId="{3F2FC341-B549-4735-9959-A9A772F7E9DB}" dt="2025-11-18T13:49:54.572" v="9" actId="165"/>
          <ac:grpSpMkLst>
            <pc:docMk/>
            <pc:sldMk cId="3654193378" sldId="277"/>
            <ac:grpSpMk id="30" creationId="{63024AE8-7FFD-DF0B-85DF-F981EF104436}"/>
          </ac:grpSpMkLst>
        </pc:grpChg>
        <pc:grpChg chg="add mod">
          <ac:chgData name="Monique van Elsen-Hilhorst" userId="c04ef248a1fabbd2" providerId="LiveId" clId="{3F2FC341-B549-4735-9959-A9A772F7E9DB}" dt="2025-11-18T14:07:14.205" v="262" actId="164"/>
          <ac:grpSpMkLst>
            <pc:docMk/>
            <pc:sldMk cId="3654193378" sldId="277"/>
            <ac:grpSpMk id="37" creationId="{BEE4539F-DB9F-1D70-859B-8227B928CD8C}"/>
          </ac:grpSpMkLst>
        </pc:grpChg>
        <pc:picChg chg="add mod">
          <ac:chgData name="Monique van Elsen-Hilhorst" userId="c04ef248a1fabbd2" providerId="LiveId" clId="{3F2FC341-B549-4735-9959-A9A772F7E9DB}" dt="2025-11-18T13:52:52.512" v="18" actId="1076"/>
          <ac:picMkLst>
            <pc:docMk/>
            <pc:sldMk cId="3654193378" sldId="277"/>
            <ac:picMk id="5" creationId="{4A9F957D-AA19-D415-B14F-F716694709DB}"/>
          </ac:picMkLst>
        </pc:picChg>
        <pc:picChg chg="add mod">
          <ac:chgData name="Monique van Elsen-Hilhorst" userId="c04ef248a1fabbd2" providerId="LiveId" clId="{3F2FC341-B549-4735-9959-A9A772F7E9DB}" dt="2025-11-18T13:53:27.434" v="23" actId="1076"/>
          <ac:picMkLst>
            <pc:docMk/>
            <pc:sldMk cId="3654193378" sldId="277"/>
            <ac:picMk id="8" creationId="{5A22C7E5-F0DB-0A02-F87C-B36794AA6702}"/>
          </ac:picMkLst>
        </pc:picChg>
        <pc:cxnChg chg="mod topLvl">
          <ac:chgData name="Monique van Elsen-Hilhorst" userId="c04ef248a1fabbd2" providerId="LiveId" clId="{3F2FC341-B549-4735-9959-A9A772F7E9DB}" dt="2025-11-19T09:22:16.089" v="290" actId="14100"/>
          <ac:cxnSpMkLst>
            <pc:docMk/>
            <pc:sldMk cId="3654193378" sldId="277"/>
            <ac:cxnSpMk id="21" creationId="{146E022C-18F4-E7CE-17B1-D1033D536145}"/>
          </ac:cxnSpMkLst>
        </pc:cxnChg>
        <pc:cxnChg chg="mod">
          <ac:chgData name="Monique van Elsen-Hilhorst" userId="c04ef248a1fabbd2" providerId="LiveId" clId="{3F2FC341-B549-4735-9959-A9A772F7E9DB}" dt="2025-11-19T09:25:58.742" v="301" actId="1076"/>
          <ac:cxnSpMkLst>
            <pc:docMk/>
            <pc:sldMk cId="3654193378" sldId="277"/>
            <ac:cxnSpMk id="22" creationId="{B640667A-1FA5-C966-B509-F2F16ADE333C}"/>
          </ac:cxnSpMkLst>
        </pc:cxnChg>
        <pc:cxnChg chg="mod">
          <ac:chgData name="Monique van Elsen-Hilhorst" userId="c04ef248a1fabbd2" providerId="LiveId" clId="{3F2FC341-B549-4735-9959-A9A772F7E9DB}" dt="2025-11-19T09:27:13.913" v="307" actId="1076"/>
          <ac:cxnSpMkLst>
            <pc:docMk/>
            <pc:sldMk cId="3654193378" sldId="277"/>
            <ac:cxnSpMk id="23" creationId="{F2C11B79-DF72-35F0-0672-5FB7D534B234}"/>
          </ac:cxnSpMkLst>
        </pc:cxnChg>
        <pc:cxnChg chg="mod topLvl">
          <ac:chgData name="Monique van Elsen-Hilhorst" userId="c04ef248a1fabbd2" providerId="LiveId" clId="{3F2FC341-B549-4735-9959-A9A772F7E9DB}" dt="2025-11-19T09:27:55.016" v="310" actId="1076"/>
          <ac:cxnSpMkLst>
            <pc:docMk/>
            <pc:sldMk cId="3654193378" sldId="277"/>
            <ac:cxnSpMk id="24" creationId="{C732453B-C69D-6754-B164-B379DD61A4EF}"/>
          </ac:cxnSpMkLst>
        </pc:cxnChg>
        <pc:cxnChg chg="mod topLvl">
          <ac:chgData name="Monique van Elsen-Hilhorst" userId="c04ef248a1fabbd2" providerId="LiveId" clId="{3F2FC341-B549-4735-9959-A9A772F7E9DB}" dt="2025-11-19T09:31:17.165" v="319" actId="1076"/>
          <ac:cxnSpMkLst>
            <pc:docMk/>
            <pc:sldMk cId="3654193378" sldId="277"/>
            <ac:cxnSpMk id="27" creationId="{5C7CA398-33FF-B809-7F32-00B00714D813}"/>
          </ac:cxnSpMkLst>
        </pc:cxnChg>
        <pc:cxnChg chg="mod topLvl">
          <ac:chgData name="Monique van Elsen-Hilhorst" userId="c04ef248a1fabbd2" providerId="LiveId" clId="{3F2FC341-B549-4735-9959-A9A772F7E9DB}" dt="2025-11-19T09:31:17.165" v="319" actId="1076"/>
          <ac:cxnSpMkLst>
            <pc:docMk/>
            <pc:sldMk cId="3654193378" sldId="277"/>
            <ac:cxnSpMk id="41" creationId="{2F30C7A5-C69E-BD34-3E47-1C5050CE74B8}"/>
          </ac:cxnSpMkLst>
        </pc:cxnChg>
      </pc:sldChg>
      <pc:sldChg chg="delSp mod">
        <pc:chgData name="Monique van Elsen-Hilhorst" userId="c04ef248a1fabbd2" providerId="LiveId" clId="{3F2FC341-B549-4735-9959-A9A772F7E9DB}" dt="2025-11-13T16:06:28.780" v="0" actId="478"/>
        <pc:sldMkLst>
          <pc:docMk/>
          <pc:sldMk cId="630877601" sldId="414"/>
        </pc:sldMkLst>
      </pc:sldChg>
      <pc:sldChg chg="delSp mod">
        <pc:chgData name="Monique van Elsen-Hilhorst" userId="c04ef248a1fabbd2" providerId="LiveId" clId="{3F2FC341-B549-4735-9959-A9A772F7E9DB}" dt="2025-11-13T16:06:44.012" v="2" actId="478"/>
        <pc:sldMkLst>
          <pc:docMk/>
          <pc:sldMk cId="4145738043" sldId="415"/>
        </pc:sldMkLst>
      </pc:sldChg>
      <pc:sldChg chg="delSp mod">
        <pc:chgData name="Monique van Elsen-Hilhorst" userId="c04ef248a1fabbd2" providerId="LiveId" clId="{3F2FC341-B549-4735-9959-A9A772F7E9DB}" dt="2025-11-13T16:07:01.972" v="4" actId="478"/>
        <pc:sldMkLst>
          <pc:docMk/>
          <pc:sldMk cId="2839607557" sldId="416"/>
        </pc:sldMkLst>
      </pc:sldChg>
    </pc:docChg>
  </pc:docChgLst>
</pc:chgInfo>
</file>

<file path=ppt/comments/modernComment_114_A5A3F748.xml><?xml version="1.0" encoding="utf-8"?>
<p188:cmLst xmlns:a="http://schemas.openxmlformats.org/drawingml/2006/main" xmlns:r="http://schemas.openxmlformats.org/officeDocument/2006/relationships" xmlns:p188="http://schemas.microsoft.com/office/powerpoint/2018/8/main">
  <p188:cm id="{4726C4CA-7D31-402C-8B7B-39B451B61EA0}" authorId="{22907000-D84D-66C9-36D0-993D3D614152}" status="resolved" created="2025-06-16T17:28:20.101" complete="100000">
    <ac:deMkLst xmlns:ac="http://schemas.microsoft.com/office/drawing/2013/main/command">
      <pc:docMk xmlns:pc="http://schemas.microsoft.com/office/powerpoint/2013/main/command"/>
      <pc:sldMk xmlns:pc="http://schemas.microsoft.com/office/powerpoint/2013/main/command" cId="2778986312" sldId="276"/>
      <ac:picMk id="4" creationId="{B60DB290-ED51-8EDC-3C55-EB3359D0946E}"/>
    </ac:deMkLst>
    <p188:txBody>
      <a:bodyPr/>
      <a:lstStyle/>
      <a:p>
        <a:r>
          <a:rPr lang="nl-NL"/>
          <a:t>Geluidsopname begint zelf. Icoontje is niet zichtbaar (voor het geval je dat wel zou willen).
Heldere intro verder 
Nog toevoegen: om de student en jezelf inzicht te geven in communicatie en gedrag (dan zetten we  ook de mentoren zelf aan het denken over hun eigen rol - creeeren we bewustwording. zo ook bij de anderen (Leary en de drama/winnaarsdriehoek). 
Verder realiseer ik me nu dat we het ;mentoren’ willen vervangen door ‘werkplekbegeleiders’, dat meteen overal doorvoeren (maar even afstemmen met Yvonne). En dan… als het voor de werkplekbegeleiders is, dan meteen tich ook voor onze eigen instituutsopleiders? 
Wordt het dan niet Impulsen voor het begeleiden van (aanstaande) leerkrachten in de praktijk
-  als bijlage bij de specialisatie -
Dan kunnen en instituutsbegeleiders en werkplekbegeleiders eruit putten. En waarom dan geen specialisaties aanbieden ook voor (interne en externe instituutsopleiders?). Dit heb ik al eens gedropt bij Martine maar daar gaat Yvonne over geeft Martine aan. Dus… zullen we eens??</a:t>
        </a:r>
      </a:p>
    </p188:txBody>
    <p188:extLst>
      <p:ext xmlns:p="http://schemas.openxmlformats.org/presentationml/2006/main" uri="{57CB4572-C831-44C2-8A1C-0ADB6CCDFE69}">
        <p223:reactions xmlns:p223="http://schemas.microsoft.com/office/powerpoint/2022/03/main">
          <p223:rxn type="👍">
            <p223:instance time="2025-08-19T12:41:02.180" authorId="{A8EBD2E0-5C62-8CDF-59B5-BC57E268DA99}"/>
          </p223:rxn>
        </p223:reactions>
      </p:ext>
    </p188:extLst>
  </p188:cm>
</p188:cmLst>
</file>

<file path=ppt/comments/modernComment_115_D9CE90E2.xml><?xml version="1.0" encoding="utf-8"?>
<p188:cmLst xmlns:a="http://schemas.openxmlformats.org/drawingml/2006/main" xmlns:r="http://schemas.openxmlformats.org/officeDocument/2006/relationships" xmlns:p188="http://schemas.microsoft.com/office/powerpoint/2018/8/main">
  <p188:cm id="{D3864DF7-5EC4-4905-929C-B47B2A507479}" authorId="{22907000-D84D-66C9-36D0-993D3D614152}" created="2025-06-16T17:50:23.482">
    <ac:deMkLst xmlns:ac="http://schemas.microsoft.com/office/drawing/2013/main/command">
      <pc:docMk xmlns:pc="http://schemas.microsoft.com/office/powerpoint/2013/main/command"/>
      <pc:sldMk xmlns:pc="http://schemas.microsoft.com/office/powerpoint/2013/main/command" cId="3654193378" sldId="277"/>
      <ac:spMk id="10" creationId="{8DFD921F-4FB3-EE8D-C0F0-B9D2B0A28D98}"/>
    </ac:deMkLst>
    <p188:replyLst>
      <p188:reply id="{5882406A-3540-45C5-8320-6BDF711D379D}" authorId="{A8EBD2E0-5C62-8CDF-59B5-BC57E268DA99}" created="2025-08-19T12:41:59.279">
        <p188:txBody>
          <a:bodyPr/>
          <a:lstStyle/>
          <a:p>
            <a:r>
              <a:rPr lang="nl-NL"/>
              <a:t>Ciciel?</a:t>
            </a:r>
          </a:p>
        </p188:txBody>
      </p188:reply>
    </p188:replyLst>
    <p188:txBody>
      <a:bodyPr/>
      <a:lstStyle/>
      <a:p>
        <a:r>
          <a:rPr lang="nl-NL"/>
          <a:t>Algemeen, idem: Geluidsicoontjes werken in de presentatiemodus maar zijn niet zichtbaar.
Prachtige casus trouwens</a:t>
        </a:r>
      </a:p>
    </p188:txBody>
  </p188:cm>
</p188:cmLst>
</file>

<file path=ppt/comments/modernComment_119_7A24194.xml><?xml version="1.0" encoding="utf-8"?>
<p188:cmLst xmlns:a="http://schemas.openxmlformats.org/drawingml/2006/main" xmlns:r="http://schemas.openxmlformats.org/officeDocument/2006/relationships" xmlns:p188="http://schemas.microsoft.com/office/powerpoint/2018/8/main">
  <p188:cm id="{F1615CCF-1DB6-4980-8137-FFCE5A8C7ED5}" authorId="{22907000-D84D-66C9-36D0-993D3D614152}" status="resolved" created="2025-06-16T17:46:46.347" complete="100000">
    <ac:deMkLst xmlns:ac="http://schemas.microsoft.com/office/drawing/2013/main/command">
      <pc:docMk xmlns:pc="http://schemas.microsoft.com/office/powerpoint/2013/main/command"/>
      <pc:sldMk xmlns:pc="http://schemas.microsoft.com/office/powerpoint/2013/main/command" cId="128074132" sldId="281"/>
      <ac:picMk id="24" creationId="{966E83BA-5139-E0FF-15B7-012507751CB0}"/>
    </ac:deMkLst>
    <p188:txBody>
      <a:bodyPr/>
      <a:lstStyle/>
      <a:p>
        <a:r>
          <a:rPr lang="nl-NL"/>
          <a:t>Hier mss nog aangeven dat we gedurende een gesprek continue van positie veranderen maar dat we vaak (zeker bij bepaalde gedragingen van anderen) voorkeursposities hanteren (die soms wel en soms minder / niet effectief zijn)</a:t>
        </a:r>
      </a:p>
    </p188:txBody>
    <p188:extLst>
      <p:ext xmlns:p="http://schemas.openxmlformats.org/presentationml/2006/main" uri="{57CB4572-C831-44C2-8A1C-0ADB6CCDFE69}">
        <p223:reactions xmlns:p223="http://schemas.microsoft.com/office/powerpoint/2022/03/main">
          <p223:rxn type="👍">
            <p223:instance time="2025-08-19T12:40:19.518" authorId="{A8EBD2E0-5C62-8CDF-59B5-BC57E268DA99}"/>
          </p223:rxn>
        </p223:reactions>
      </p:ext>
    </p188:extLst>
  </p188:cm>
  <p188:cm id="{299C04EE-1D8F-4EBB-9776-FFD423E3AEA1}" authorId="{22907000-D84D-66C9-36D0-993D3D614152}" created="2025-06-16T17:49:44.152">
    <ac:deMkLst xmlns:ac="http://schemas.microsoft.com/office/drawing/2013/main/command">
      <pc:docMk xmlns:pc="http://schemas.microsoft.com/office/powerpoint/2013/main/command"/>
      <pc:sldMk xmlns:pc="http://schemas.microsoft.com/office/powerpoint/2013/main/command" cId="128074132" sldId="281"/>
      <ac:spMk id="10" creationId="{9B8E82B6-3E68-4C6D-29CE-1B18139C49D2}"/>
    </ac:deMkLst>
    <p188:replyLst>
      <p188:reply id="{8A301107-F619-48B8-98EA-0651E140D240}" authorId="{31F380C1-727F-909B-5FD9-3172378CEAB1}" created="2025-06-20T14:15:00.575">
        <p188:txBody>
          <a:bodyPr/>
          <a:lstStyle/>
          <a:p>
            <a:r>
              <a:rPr lang="en-US"/>
              <a:t>misschien ism Ciciel op te lossen op een andere wijze? </a:t>
            </a:r>
          </a:p>
        </p188:txBody>
      </p188:reply>
      <p188:reply id="{56DCE3B1-4185-48E8-8911-BAE31578F102}" authorId="{A8EBD2E0-5C62-8CDF-59B5-BC57E268DA99}" created="2025-08-19T12:40:50.487">
        <p188:txBody>
          <a:bodyPr/>
          <a:lstStyle/>
          <a:p>
            <a:r>
              <a:rPr lang="nl-NL"/>
              <a:t>Ciciel kun jij deze dia verbeteren zodat de geluidsicoontjes logisch verschijnene?</a:t>
            </a:r>
          </a:p>
        </p188:txBody>
      </p188:reply>
    </p188:replyLst>
    <p188:txBody>
      <a:bodyPr/>
      <a:lstStyle/>
      <a:p>
        <a:r>
          <a:rPr lang="nl-NL"/>
          <a:t>Geluidsicoontjes werken in de presentatiemodus maar zijn niet zichtbaar en dus niet terug te klikken dor de luisteraar)</a:t>
        </a:r>
      </a:p>
    </p188:txBody>
  </p188:cm>
</p188:cmLst>
</file>

<file path=ppt/comments/modernComment_11A_FBCB8C37.xml><?xml version="1.0" encoding="utf-8"?>
<p188:cmLst xmlns:a="http://schemas.openxmlformats.org/drawingml/2006/main" xmlns:r="http://schemas.openxmlformats.org/officeDocument/2006/relationships" xmlns:p188="http://schemas.microsoft.com/office/powerpoint/2018/8/main">
  <p188:cm id="{6B09BD1B-3840-414B-8448-6F5012EED449}" authorId="{22907000-D84D-66C9-36D0-993D3D614152}" status="resolved" created="2025-06-16T17:44:53.469" complete="100000">
    <ac:txMkLst xmlns:ac="http://schemas.microsoft.com/office/drawing/2013/main/command">
      <pc:docMk xmlns:pc="http://schemas.microsoft.com/office/powerpoint/2013/main/command"/>
      <pc:sldMk xmlns:pc="http://schemas.microsoft.com/office/powerpoint/2013/main/command" cId="4224420919" sldId="282"/>
      <ac:spMk id="12" creationId="{8FF7F270-3B03-B3CC-2BF7-129161E9F299}"/>
      <ac:txMk cp="0" len="24">
        <ac:context len="25" hash="4128516532"/>
      </ac:txMk>
    </ac:txMkLst>
    <p188:pos x="2416825" y="328461"/>
    <p188:txBody>
      <a:bodyPr/>
      <a:lstStyle/>
      <a:p>
        <a:r>
          <a:rPr lang="nl-NL"/>
          <a:t>En ook: in gesprek met de student?</a:t>
        </a:r>
      </a:p>
    </p188:txBody>
    <p188:extLst>
      <p:ext xmlns:p="http://schemas.openxmlformats.org/presentationml/2006/main" uri="{57CB4572-C831-44C2-8A1C-0ADB6CCDFE69}">
        <p223:reactions xmlns:p223="http://schemas.microsoft.com/office/powerpoint/2022/03/main">
          <p223:rxn type="👍">
            <p223:instance time="2025-08-19T12:41:29.068" authorId="{A8EBD2E0-5C62-8CDF-59B5-BC57E268DA99}"/>
          </p223:rxn>
        </p223:reactions>
      </p:ext>
    </p188:extLst>
  </p188:cm>
  <p188:cm id="{886C71BD-DC35-48AF-839C-91A8DCA40E54}" authorId="{22907000-D84D-66C9-36D0-993D3D614152}" created="2025-06-16T17:50:11.350">
    <ac:deMkLst xmlns:ac="http://schemas.microsoft.com/office/drawing/2013/main/command">
      <pc:docMk xmlns:pc="http://schemas.microsoft.com/office/powerpoint/2013/main/command"/>
      <pc:sldMk xmlns:pc="http://schemas.microsoft.com/office/powerpoint/2013/main/command" cId="4224420919" sldId="282"/>
      <ac:spMk id="10" creationId="{1E828639-F2DC-CDF5-8B77-FFEBB306E36E}"/>
    </ac:deMkLst>
    <p188:replyLst>
      <p188:reply id="{13A6F558-1935-4DE9-A3FA-9C7A5339A49D}" authorId="{A8EBD2E0-5C62-8CDF-59B5-BC57E268DA99}" created="2025-08-19T12:41:41.217">
        <p188:txBody>
          <a:bodyPr/>
          <a:lstStyle/>
          <a:p>
            <a:r>
              <a:rPr lang="nl-NL"/>
              <a:t>Ciciel kun jij dit verbeteren?</a:t>
            </a:r>
          </a:p>
        </p188:txBody>
      </p188:reply>
    </p188:replyLst>
    <p188:txBody>
      <a:bodyPr/>
      <a:lstStyle/>
      <a:p>
        <a:r>
          <a:rPr lang="nl-NL"/>
          <a:t>Algemeen, idem: Geluidsicoontjes werken in de presentatiemodus maar zijn niet zichtbaar</a:t>
        </a:r>
      </a:p>
    </p188:txBody>
  </p188:cm>
</p188:cmLst>
</file>

<file path=ppt/comments/modernComment_19E_259A6DA1.xml><?xml version="1.0" encoding="utf-8"?>
<p188:cmLst xmlns:a="http://schemas.openxmlformats.org/drawingml/2006/main" xmlns:r="http://schemas.openxmlformats.org/officeDocument/2006/relationships" xmlns:p188="http://schemas.microsoft.com/office/powerpoint/2018/8/main">
  <p188:cm id="{B212AB5B-B3C4-4867-B0A9-E4833B5D9E76}" authorId="{22907000-D84D-66C9-36D0-993D3D614152}" status="resolved" created="2025-06-16T17:26:20.018" complete="100000">
    <ac:txMkLst xmlns:ac="http://schemas.microsoft.com/office/drawing/2013/main/command">
      <pc:docMk xmlns:pc="http://schemas.microsoft.com/office/powerpoint/2013/main/command"/>
      <pc:sldMk xmlns:pc="http://schemas.microsoft.com/office/powerpoint/2013/main/command" cId="630877601" sldId="414"/>
      <ac:spMk id="12" creationId="{A5009241-9B8C-CB7F-C815-C9C091BB095F}"/>
      <ac:txMk cp="0" len="46">
        <ac:context len="47" hash="1570253875"/>
      </ac:txMk>
    </ac:txMkLst>
    <p188:pos x="3463636" y="404090"/>
    <p188:txBody>
      <a:bodyPr/>
      <a:lstStyle/>
      <a:p>
        <a:r>
          <a:rPr lang="nl-NL"/>
          <a:t>Leuk en relevant voorbeeld!
Mss erboven even aangeven
casus:</a:t>
        </a:r>
      </a:p>
    </p188:txBody>
    <p188:extLst>
      <p:ext xmlns:p="http://schemas.openxmlformats.org/presentationml/2006/main" uri="{57CB4572-C831-44C2-8A1C-0ADB6CCDFE69}">
        <p223:reactions xmlns:p223="http://schemas.microsoft.com/office/powerpoint/2022/03/main">
          <p223:rxn type="👍">
            <p223:instance time="2025-08-19T12:42:21.780" authorId="{A8EBD2E0-5C62-8CDF-59B5-BC57E268DA99}"/>
          </p223:rxn>
        </p223:reactions>
      </p:ext>
    </p188:extLst>
  </p188:cm>
  <p188:cm id="{880877EC-8136-4624-8A3F-64FDF9CE0AC2}" authorId="{22907000-D84D-66C9-36D0-993D3D614152}" status="resolved" created="2025-06-16T17:26:55.488" complete="100000">
    <ac:txMkLst xmlns:ac="http://schemas.microsoft.com/office/drawing/2013/main/command">
      <pc:docMk xmlns:pc="http://schemas.microsoft.com/office/powerpoint/2013/main/command"/>
      <pc:sldMk xmlns:pc="http://schemas.microsoft.com/office/powerpoint/2013/main/command" cId="630877601" sldId="414"/>
      <ac:spMk id="12" creationId="{A5009241-9B8C-CB7F-C815-C9C091BB095F}"/>
      <ac:txMk cp="0" len="46">
        <ac:context len="47" hash="1570253875"/>
      </ac:txMk>
    </ac:txMkLst>
    <p188:pos x="3463636" y="404090"/>
    <p188:txBody>
      <a:bodyPr/>
      <a:lstStyle/>
      <a:p>
        <a:r>
          <a:rPr lang="nl-NL"/>
          <a:t>mss toevoegen: een scala aan mogelijkheden (of zoiets?)</a:t>
        </a:r>
      </a:p>
    </p188:txBody>
    <p188:extLst>
      <p:ext xmlns:p="http://schemas.openxmlformats.org/presentationml/2006/main" uri="{57CB4572-C831-44C2-8A1C-0ADB6CCDFE69}">
        <p223:reactions xmlns:p223="http://schemas.microsoft.com/office/powerpoint/2022/03/main">
          <p223:rxn type="👍">
            <p223:instance time="2025-08-19T12:43:24.814" authorId="{A8EBD2E0-5C62-8CDF-59B5-BC57E268DA99}"/>
          </p223:rxn>
        </p223:reactions>
      </p:ext>
    </p188:extLst>
  </p188:cm>
  <p188:cm id="{DA59050A-383E-4C97-ACFA-D38EF610E09E}" authorId="{22907000-D84D-66C9-36D0-993D3D614152}" status="resolved" created="2025-06-16T17:57:44.522" complete="100000">
    <ac:deMkLst xmlns:ac="http://schemas.microsoft.com/office/drawing/2013/main/command">
      <pc:docMk xmlns:pc="http://schemas.microsoft.com/office/powerpoint/2013/main/command"/>
      <pc:sldMk xmlns:pc="http://schemas.microsoft.com/office/powerpoint/2013/main/command" cId="630877601" sldId="414"/>
      <ac:spMk id="10" creationId="{99FA9E6D-F40C-F84F-2585-534B47DD6741}"/>
    </ac:deMkLst>
    <p188:txBody>
      <a:bodyPr/>
      <a:lstStyle/>
      <a:p>
        <a:r>
          <a:rPr lang="nl-NL"/>
          <a:t>Hier mss een korte geluidsopname erbij dat de volwassen posities en de kindposities uiteen vallen in een ‘gewone reactie en ‘ een overdrive reactie’? (dan duid je de dia en dan meetn ook aangeven dat de volassen positie geen overdrive kent (hooguit dat je als begeleider niet echt zichtbaar bent als persoon als je deze altijd gebruikt). </a:t>
        </a:r>
      </a:p>
    </p188:txBody>
  </p188:cm>
</p188:cmLst>
</file>

<file path=ppt/comments/modernComment_19F_F71AF13B.xml><?xml version="1.0" encoding="utf-8"?>
<p188:cmLst xmlns:a="http://schemas.openxmlformats.org/drawingml/2006/main" xmlns:r="http://schemas.openxmlformats.org/officeDocument/2006/relationships" xmlns:p188="http://schemas.microsoft.com/office/powerpoint/2018/8/main">
  <p188:cm id="{5D23DE55-DD60-48BB-A2DB-BD1DD29D7CD4}" authorId="{22907000-D84D-66C9-36D0-993D3D614152}" status="resolved" created="2025-06-16T17:55:36.014" complete="100000">
    <ac:txMkLst xmlns:ac="http://schemas.microsoft.com/office/drawing/2013/main/command">
      <pc:docMk xmlns:pc="http://schemas.microsoft.com/office/powerpoint/2013/main/command"/>
      <pc:sldMk xmlns:pc="http://schemas.microsoft.com/office/powerpoint/2013/main/command" cId="4145738043" sldId="415"/>
      <ac:spMk id="12" creationId="{6E880297-1712-BA48-891A-1176F991E3A0}"/>
      <ac:txMk cp="9" len="16">
        <ac:context len="26" hash="1171923898"/>
      </ac:txMk>
    </ac:txMkLst>
    <p188:pos x="4731354" y="332626"/>
    <p188:replyLst>
      <p188:reply id="{2B40DC7F-0ED0-4150-90D9-58E0740E7692}" authorId="{A8EBD2E0-5C62-8CDF-59B5-BC57E268DA99}" created="2025-08-19T12:43:58.526">
        <p188:txBody>
          <a:bodyPr/>
          <a:lstStyle/>
          <a:p>
            <a:r>
              <a:rPr lang="nl-NL"/>
              <a:t>Beter in de les</a:t>
            </a:r>
          </a:p>
        </p188:txBody>
      </p188:reply>
    </p188:replyLst>
    <p188:txBody>
      <a:bodyPr/>
      <a:lstStyle/>
      <a:p>
        <a:r>
          <a:rPr lang="nl-NL"/>
          <a:t>Hier verwijzen naar de rode vlakken? Dan zien ze dat een reactie vanuit eenzelfde positie geheel anders uit kan pakken? (waarbij een reactie in het rood soms ook gewoons wel helpend kan zijn. Maar dat is bijna niet uit te leggen in een ia ppt....)</a:t>
        </a:r>
      </a:p>
    </p188:txBody>
    <p188:extLst>
      <p:ext xmlns:p="http://schemas.openxmlformats.org/presentationml/2006/main" uri="{57CB4572-C831-44C2-8A1C-0ADB6CCDFE69}">
        <p223:reactions xmlns:p223="http://schemas.microsoft.com/office/powerpoint/2022/03/main">
          <p223:rxn type="👍">
            <p223:instance time="2025-08-19T12:43:50.640" authorId="{A8EBD2E0-5C62-8CDF-59B5-BC57E268DA99}"/>
          </p223:rxn>
        </p223:reactions>
      </p:ext>
    </p188:extLst>
  </p188:cm>
</p188:cmLst>
</file>

<file path=ppt/comments/modernComment_1A0_A940F905.xml><?xml version="1.0" encoding="utf-8"?>
<p188:cmLst xmlns:a="http://schemas.openxmlformats.org/drawingml/2006/main" xmlns:r="http://schemas.openxmlformats.org/officeDocument/2006/relationships" xmlns:p188="http://schemas.microsoft.com/office/powerpoint/2018/8/main">
  <p188:cm id="{9D17FB90-6134-4045-9DC7-D3425771FD15}" authorId="{22907000-D84D-66C9-36D0-993D3D614152}" status="resolved" created="2025-06-16T18:05:22.495" complete="100000">
    <ac:deMkLst xmlns:ac="http://schemas.microsoft.com/office/drawing/2013/main/command">
      <pc:docMk xmlns:pc="http://schemas.microsoft.com/office/powerpoint/2013/main/command"/>
      <pc:sldMk xmlns:pc="http://schemas.microsoft.com/office/powerpoint/2013/main/command" cId="2839607557" sldId="416"/>
      <ac:picMk id="6" creationId="{5D32A804-73ED-D4A8-0612-C9B97973B1D7}"/>
    </ac:deMkLst>
    <p188:replyLst>
      <p188:reply id="{26FF7163-4837-464D-BA1E-133C523E3853}" authorId="{A8EBD2E0-5C62-8CDF-59B5-BC57E268DA99}" created="2025-08-19T12:45:39.934">
        <p188:txBody>
          <a:bodyPr/>
          <a:lstStyle/>
          <a:p>
            <a:r>
              <a:rPr lang="nl-NL"/>
              <a:t>Ik denk dat die in de lessen beter kan worden uitgelegd</a:t>
            </a:r>
          </a:p>
        </p188:txBody>
      </p188:reply>
    </p188:replyLst>
    <p188:txBody>
      <a:bodyPr/>
      <a:lstStyle/>
      <a:p>
        <a:r>
          <a:rPr lang="nl-NL"/>
          <a:t>Dat is idd een mooie basis maar:
Is het niet ook zo dat juist alle groene stijlen helpend zijn en dat je, afhankelijk van de casus en/of de student zijn gedrag/ communicatie je juist de passende positie kiest en dat je alternatieven hebt om in te zetten?</a:t>
        </a:r>
      </a:p>
    </p188:txBody>
    <p188:extLst>
      <p:ext xmlns:p="http://schemas.openxmlformats.org/presentationml/2006/main" uri="{57CB4572-C831-44C2-8A1C-0ADB6CCDFE69}">
        <p223:reactions xmlns:p223="http://schemas.microsoft.com/office/powerpoint/2022/03/main">
          <p223:rxn type="👍">
            <p223:instance time="2025-08-19T12:45:41.291" authorId="{A8EBD2E0-5C62-8CDF-59B5-BC57E268DA99}"/>
          </p223:rxn>
        </p223:reactions>
      </p:ext>
    </p188:extLst>
  </p188:cm>
</p188:cmLst>
</file>

<file path=ppt/comments/modernComment_1A1_2A332E4E.xml><?xml version="1.0" encoding="utf-8"?>
<p188:cmLst xmlns:a="http://schemas.openxmlformats.org/drawingml/2006/main" xmlns:r="http://schemas.openxmlformats.org/officeDocument/2006/relationships" xmlns:p188="http://schemas.microsoft.com/office/powerpoint/2018/8/main">
  <p188:cm id="{DAA463C0-046B-4B27-9A2F-C8DCC9930566}" authorId="{22907000-D84D-66C9-36D0-993D3D614152}" status="resolved" created="2025-06-16T17:22:57.464" complete="100000">
    <ac:deMkLst xmlns:ac="http://schemas.microsoft.com/office/drawing/2013/main/command">
      <pc:docMk xmlns:pc="http://schemas.microsoft.com/office/powerpoint/2013/main/command"/>
      <pc:sldMk xmlns:pc="http://schemas.microsoft.com/office/powerpoint/2013/main/command" cId="707997262" sldId="417"/>
      <ac:picMk id="8" creationId="{AD122556-76D7-84C8-62C6-E795E7A2EA52}"/>
    </ac:deMkLst>
    <p188:txBody>
      <a:bodyPr/>
      <a:lstStyle/>
      <a:p>
        <a:r>
          <a:rPr lang="nl-NL"/>
          <a:t>Deze hoort alleen bij Oplossingsgericht coachen (komt daar nog een interactieve pt over? Zou wel mooi zijn maar kan ook kater volgen - dan hebben we nog wat te bieden ;)
NB. Kan weg bij deze TA ppt</a:t>
        </a:r>
      </a:p>
    </p188:txBody>
    <p188:extLst>
      <p:ext xmlns:p="http://schemas.openxmlformats.org/presentationml/2006/main" uri="{57CB4572-C831-44C2-8A1C-0ADB6CCDFE69}">
        <p223:reactions xmlns:p223="http://schemas.microsoft.com/office/powerpoint/2022/03/main">
          <p223:rxn type="👍">
            <p223:instance time="2025-08-19T12:46:21.755" authorId="{A8EBD2E0-5C62-8CDF-59B5-BC57E268DA99}"/>
          </p223:rxn>
        </p223:reactions>
      </p:ext>
    </p188:extLst>
  </p188:cm>
  <p188:cm id="{003AF362-DD0E-4335-99A3-B566C285A9B9}" authorId="{22907000-D84D-66C9-36D0-993D3D614152}" status="resolved" created="2025-06-16T17:24:15.967" complete="100000">
    <ac:deMkLst xmlns:ac="http://schemas.microsoft.com/office/drawing/2013/main/command">
      <pc:docMk xmlns:pc="http://schemas.microsoft.com/office/powerpoint/2013/main/command"/>
      <pc:sldMk xmlns:pc="http://schemas.microsoft.com/office/powerpoint/2013/main/command" cId="707997262" sldId="417"/>
      <ac:picMk id="10" creationId="{039758B9-0D05-60E6-935E-D719D6F15E65}"/>
    </ac:deMkLst>
    <p188:txBody>
      <a:bodyPr/>
      <a:lstStyle/>
      <a:p>
        <a:r>
          <a:rPr lang="nl-NL"/>
          <a:t>Deze bij de Logische niveaus (maar eigenlijk alleen info over Bateson). 
Kan weg bij deze TA ppt</a:t>
        </a:r>
      </a:p>
    </p188:txBody>
    <p188:extLst>
      <p:ext xmlns:p="http://schemas.openxmlformats.org/presentationml/2006/main" uri="{57CB4572-C831-44C2-8A1C-0ADB6CCDFE69}">
        <p223:reactions xmlns:p223="http://schemas.microsoft.com/office/powerpoint/2022/03/main">
          <p223:rxn type="👍">
            <p223:instance time="2025-08-19T12:46:23.179" authorId="{A8EBD2E0-5C62-8CDF-59B5-BC57E268DA99}"/>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FEC6E-A1C9-4000-A833-0BED23DDF4AE}" type="doc">
      <dgm:prSet loTypeId="urn:microsoft.com/office/officeart/2005/8/layout/matrix1" loCatId="matrix" qsTypeId="urn:microsoft.com/office/officeart/2005/8/quickstyle/simple1" qsCatId="simple" csTypeId="urn:microsoft.com/office/officeart/2005/8/colors/colorful2" csCatId="colorful" phldr="1"/>
      <dgm:spPr/>
      <dgm:t>
        <a:bodyPr/>
        <a:lstStyle/>
        <a:p>
          <a:endParaRPr lang="nl-NL"/>
        </a:p>
      </dgm:t>
    </dgm:pt>
    <dgm:pt modelId="{C12536B7-2980-404D-83FB-E4DB172B2298}">
      <dgm:prSet phldrT="[Tekst]" phldr="0"/>
      <dgm:spPr/>
      <dgm:t>
        <a:bodyPr/>
        <a:lstStyle/>
        <a:p>
          <a:r>
            <a:rPr lang="nl-NL" dirty="0"/>
            <a:t>IJsberg McClelland</a:t>
          </a:r>
          <a:br>
            <a:rPr lang="nl-NL" dirty="0"/>
          </a:br>
          <a:r>
            <a:rPr lang="nl-NL" dirty="0"/>
            <a:t>Bateson</a:t>
          </a:r>
          <a:br>
            <a:rPr lang="nl-NL" sz="900" dirty="0"/>
          </a:br>
          <a:r>
            <a:rPr lang="nl-NL" dirty="0">
              <a:highlight>
                <a:srgbClr val="FFFF00"/>
              </a:highlight>
            </a:rPr>
            <a:t>EGO posities TA</a:t>
          </a:r>
          <a:br>
            <a:rPr lang="nl-NL" sz="900" dirty="0"/>
          </a:br>
          <a:r>
            <a:rPr lang="nl-NL" sz="900" dirty="0"/>
            <a:t>Korthagen</a:t>
          </a:r>
          <a:br>
            <a:rPr lang="nl-NL" sz="900" dirty="0"/>
          </a:br>
          <a:r>
            <a:rPr lang="nl-NL" sz="900" dirty="0" err="1"/>
            <a:t>Leary</a:t>
          </a:r>
          <a:br>
            <a:rPr lang="nl-NL" sz="900" dirty="0"/>
          </a:br>
          <a:r>
            <a:rPr lang="nl-NL" sz="900" dirty="0"/>
            <a:t>Drama-driehoek</a:t>
          </a:r>
        </a:p>
      </dgm:t>
    </dgm:pt>
    <dgm:pt modelId="{81B2B8A5-2DBB-4810-8F36-0BC5128FEFDD}" type="parTrans" cxnId="{DAD3F956-4252-454E-9A0D-1611925FCFC0}">
      <dgm:prSet/>
      <dgm:spPr/>
      <dgm:t>
        <a:bodyPr/>
        <a:lstStyle/>
        <a:p>
          <a:endParaRPr lang="nl-NL" sz="900"/>
        </a:p>
      </dgm:t>
    </dgm:pt>
    <dgm:pt modelId="{3F227B5E-F9EC-40F7-BC8C-7A50EA06F216}" type="sibTrans" cxnId="{DAD3F956-4252-454E-9A0D-1611925FCFC0}">
      <dgm:prSet/>
      <dgm:spPr/>
      <dgm:t>
        <a:bodyPr/>
        <a:lstStyle/>
        <a:p>
          <a:endParaRPr lang="nl-NL" sz="900"/>
        </a:p>
      </dgm:t>
    </dgm:pt>
    <dgm:pt modelId="{ADF32F48-4F2A-43EA-993A-27BB279F1C4E}">
      <dgm:prSet phldrT="[Tekst]" phldr="0" custT="1"/>
      <dgm:spPr/>
      <dgm:t>
        <a:bodyPr/>
        <a:lstStyle/>
        <a:p>
          <a:r>
            <a:rPr lang="nl-NL" sz="900" dirty="0"/>
            <a:t>Opleidingscurriculum: Beroepstaken</a:t>
          </a:r>
        </a:p>
      </dgm:t>
    </dgm:pt>
    <dgm:pt modelId="{1B4C830E-797C-435F-9702-3492E1C75DE7}" type="parTrans" cxnId="{B054F0C0-24E5-4D85-A625-BAC00BEA20FA}">
      <dgm:prSet/>
      <dgm:spPr/>
      <dgm:t>
        <a:bodyPr/>
        <a:lstStyle/>
        <a:p>
          <a:endParaRPr lang="nl-NL" sz="900"/>
        </a:p>
      </dgm:t>
    </dgm:pt>
    <dgm:pt modelId="{4C94C9E3-6D2B-469C-9A6C-9702A8D16211}" type="sibTrans" cxnId="{B054F0C0-24E5-4D85-A625-BAC00BEA20FA}">
      <dgm:prSet/>
      <dgm:spPr/>
      <dgm:t>
        <a:bodyPr/>
        <a:lstStyle/>
        <a:p>
          <a:endParaRPr lang="nl-NL" sz="900"/>
        </a:p>
      </dgm:t>
    </dgm:pt>
    <dgm:pt modelId="{262F4136-6D8A-4C43-9455-7ACA7C55AAB3}">
      <dgm:prSet phldrT="[Tekst]" phldr="0" custT="1"/>
      <dgm:spPr/>
      <dgm:t>
        <a:bodyPr/>
        <a:lstStyle/>
        <a:p>
          <a:r>
            <a:rPr lang="nl-NL" sz="900" dirty="0"/>
            <a:t>Begeleidingskaders</a:t>
          </a:r>
        </a:p>
      </dgm:t>
    </dgm:pt>
    <dgm:pt modelId="{50270246-5F57-46F1-A454-2E1BE69DE32B}" type="parTrans" cxnId="{55D7658A-C9AE-469D-84BB-5127A385B9AD}">
      <dgm:prSet/>
      <dgm:spPr/>
      <dgm:t>
        <a:bodyPr/>
        <a:lstStyle/>
        <a:p>
          <a:endParaRPr lang="nl-NL" sz="900"/>
        </a:p>
      </dgm:t>
    </dgm:pt>
    <dgm:pt modelId="{CB420C20-B052-455E-8F25-D0815A6C2BB0}" type="sibTrans" cxnId="{55D7658A-C9AE-469D-84BB-5127A385B9AD}">
      <dgm:prSet/>
      <dgm:spPr/>
      <dgm:t>
        <a:bodyPr/>
        <a:lstStyle/>
        <a:p>
          <a:endParaRPr lang="nl-NL" sz="900"/>
        </a:p>
      </dgm:t>
    </dgm:pt>
    <dgm:pt modelId="{10368B63-BF74-4DE6-96A6-36BC7C988288}">
      <dgm:prSet phldrT="[Tekst]" phldr="0" custT="1"/>
      <dgm:spPr/>
      <dgm:t>
        <a:bodyPr/>
        <a:lstStyle/>
        <a:p>
          <a:r>
            <a:rPr lang="nl-NL" sz="900" dirty="0"/>
            <a:t>Perspectief</a:t>
          </a:r>
          <a:br>
            <a:rPr lang="nl-NL" sz="900" dirty="0"/>
          </a:br>
          <a:r>
            <a:rPr lang="nl-NL" sz="900" dirty="0"/>
            <a:t>Ouder-Mentor-Werkplekbegeleider-Student-Starter</a:t>
          </a:r>
        </a:p>
      </dgm:t>
    </dgm:pt>
    <dgm:pt modelId="{3C6B62F0-6B12-4B3F-967C-174F21114F21}" type="parTrans" cxnId="{BFBED44E-78EC-4FD8-BFEF-B174BA72F985}">
      <dgm:prSet/>
      <dgm:spPr/>
      <dgm:t>
        <a:bodyPr/>
        <a:lstStyle/>
        <a:p>
          <a:endParaRPr lang="nl-NL" sz="900"/>
        </a:p>
      </dgm:t>
    </dgm:pt>
    <dgm:pt modelId="{12C12DF5-EFF0-4520-9E68-38B15DD0F391}" type="sibTrans" cxnId="{BFBED44E-78EC-4FD8-BFEF-B174BA72F985}">
      <dgm:prSet/>
      <dgm:spPr/>
      <dgm:t>
        <a:bodyPr/>
        <a:lstStyle/>
        <a:p>
          <a:endParaRPr lang="nl-NL" sz="900"/>
        </a:p>
      </dgm:t>
    </dgm:pt>
    <dgm:pt modelId="{86786727-34DE-4588-B646-A8A2123E3CB2}">
      <dgm:prSet phldrT="[Tekst]" phldr="0" custT="1"/>
      <dgm:spPr/>
      <dgm:t>
        <a:bodyPr/>
        <a:lstStyle/>
        <a:p>
          <a:r>
            <a:rPr lang="nl-NL" sz="900" dirty="0" err="1"/>
            <a:t>Opleidingsdidactieken</a:t>
          </a:r>
          <a:r>
            <a:rPr lang="nl-NL" sz="900" dirty="0"/>
            <a:t>:</a:t>
          </a:r>
          <a:br>
            <a:rPr lang="nl-NL" sz="900" dirty="0"/>
          </a:br>
          <a:r>
            <a:rPr lang="nl-NL" sz="900" dirty="0"/>
            <a:t>Modelleren</a:t>
          </a:r>
          <a:br>
            <a:rPr lang="nl-NL" sz="900" dirty="0"/>
          </a:br>
          <a:r>
            <a:rPr lang="nl-NL" sz="900" dirty="0"/>
            <a:t>Beeldbegeleiding</a:t>
          </a:r>
          <a:br>
            <a:rPr lang="nl-NL" sz="900" dirty="0"/>
          </a:br>
          <a:r>
            <a:rPr lang="nl-NL" sz="900" dirty="0"/>
            <a:t>Experimenteren</a:t>
          </a:r>
          <a:br>
            <a:rPr lang="nl-NL" sz="900" dirty="0"/>
          </a:br>
          <a:r>
            <a:rPr lang="nl-NL" sz="900" dirty="0"/>
            <a:t>Omgaan met feedback</a:t>
          </a:r>
        </a:p>
      </dgm:t>
    </dgm:pt>
    <dgm:pt modelId="{1179D88C-6826-4790-988A-10A74A958F58}" type="parTrans" cxnId="{42B073BA-C120-4160-A40D-D7BFEE2E596F}">
      <dgm:prSet/>
      <dgm:spPr/>
      <dgm:t>
        <a:bodyPr/>
        <a:lstStyle/>
        <a:p>
          <a:endParaRPr lang="nl-NL" sz="900"/>
        </a:p>
      </dgm:t>
    </dgm:pt>
    <dgm:pt modelId="{3F1DD2F4-3DA2-446F-B018-C9FCCCB670B2}" type="sibTrans" cxnId="{42B073BA-C120-4160-A40D-D7BFEE2E596F}">
      <dgm:prSet/>
      <dgm:spPr/>
      <dgm:t>
        <a:bodyPr/>
        <a:lstStyle/>
        <a:p>
          <a:endParaRPr lang="nl-NL" sz="900"/>
        </a:p>
      </dgm:t>
    </dgm:pt>
    <dgm:pt modelId="{46C35829-C1DD-462C-B7C3-8F7AA1938502}" type="pres">
      <dgm:prSet presAssocID="{3E0FEC6E-A1C9-4000-A833-0BED23DDF4AE}" presName="diagram" presStyleCnt="0">
        <dgm:presLayoutVars>
          <dgm:chMax val="1"/>
          <dgm:dir/>
          <dgm:animLvl val="ctr"/>
          <dgm:resizeHandles val="exact"/>
        </dgm:presLayoutVars>
      </dgm:prSet>
      <dgm:spPr/>
    </dgm:pt>
    <dgm:pt modelId="{EA8725C6-E1DF-47BE-8DB1-9C0F97CEFE82}" type="pres">
      <dgm:prSet presAssocID="{3E0FEC6E-A1C9-4000-A833-0BED23DDF4AE}" presName="matrix" presStyleCnt="0"/>
      <dgm:spPr/>
    </dgm:pt>
    <dgm:pt modelId="{CBC741EE-AFC8-45DE-8E99-7CE78C0274F6}" type="pres">
      <dgm:prSet presAssocID="{3E0FEC6E-A1C9-4000-A833-0BED23DDF4AE}" presName="tile1" presStyleLbl="node1" presStyleIdx="0" presStyleCnt="4" custLinFactNeighborX="0"/>
      <dgm:spPr/>
    </dgm:pt>
    <dgm:pt modelId="{D620863C-4972-49D6-A0B3-3CD5B3D75D79}" type="pres">
      <dgm:prSet presAssocID="{3E0FEC6E-A1C9-4000-A833-0BED23DDF4AE}" presName="tile1text" presStyleLbl="node1" presStyleIdx="0" presStyleCnt="4">
        <dgm:presLayoutVars>
          <dgm:chMax val="0"/>
          <dgm:chPref val="0"/>
          <dgm:bulletEnabled val="1"/>
        </dgm:presLayoutVars>
      </dgm:prSet>
      <dgm:spPr/>
    </dgm:pt>
    <dgm:pt modelId="{710343CB-B3F6-4916-A892-12A542635D8D}" type="pres">
      <dgm:prSet presAssocID="{3E0FEC6E-A1C9-4000-A833-0BED23DDF4AE}" presName="tile2" presStyleLbl="node1" presStyleIdx="1" presStyleCnt="4"/>
      <dgm:spPr/>
    </dgm:pt>
    <dgm:pt modelId="{4ED4EC4F-9698-4240-9016-727ED0C0C341}" type="pres">
      <dgm:prSet presAssocID="{3E0FEC6E-A1C9-4000-A833-0BED23DDF4AE}" presName="tile2text" presStyleLbl="node1" presStyleIdx="1" presStyleCnt="4">
        <dgm:presLayoutVars>
          <dgm:chMax val="0"/>
          <dgm:chPref val="0"/>
          <dgm:bulletEnabled val="1"/>
        </dgm:presLayoutVars>
      </dgm:prSet>
      <dgm:spPr/>
    </dgm:pt>
    <dgm:pt modelId="{F3968A73-CAE0-408F-8251-63A444CCDAD5}" type="pres">
      <dgm:prSet presAssocID="{3E0FEC6E-A1C9-4000-A833-0BED23DDF4AE}" presName="tile3" presStyleLbl="node1" presStyleIdx="2" presStyleCnt="4"/>
      <dgm:spPr/>
    </dgm:pt>
    <dgm:pt modelId="{5E61A5DC-3A2A-4E77-84FD-DA58B1C65752}" type="pres">
      <dgm:prSet presAssocID="{3E0FEC6E-A1C9-4000-A833-0BED23DDF4AE}" presName="tile3text" presStyleLbl="node1" presStyleIdx="2" presStyleCnt="4">
        <dgm:presLayoutVars>
          <dgm:chMax val="0"/>
          <dgm:chPref val="0"/>
          <dgm:bulletEnabled val="1"/>
        </dgm:presLayoutVars>
      </dgm:prSet>
      <dgm:spPr/>
    </dgm:pt>
    <dgm:pt modelId="{71AED189-9B57-43E2-9D78-AA623DEE62C8}" type="pres">
      <dgm:prSet presAssocID="{3E0FEC6E-A1C9-4000-A833-0BED23DDF4AE}" presName="tile4" presStyleLbl="node1" presStyleIdx="3" presStyleCnt="4"/>
      <dgm:spPr/>
    </dgm:pt>
    <dgm:pt modelId="{D9E22157-8A96-4A6C-9A09-875E07F81F3E}" type="pres">
      <dgm:prSet presAssocID="{3E0FEC6E-A1C9-4000-A833-0BED23DDF4AE}" presName="tile4text" presStyleLbl="node1" presStyleIdx="3" presStyleCnt="4">
        <dgm:presLayoutVars>
          <dgm:chMax val="0"/>
          <dgm:chPref val="0"/>
          <dgm:bulletEnabled val="1"/>
        </dgm:presLayoutVars>
      </dgm:prSet>
      <dgm:spPr/>
    </dgm:pt>
    <dgm:pt modelId="{466D992B-2608-4E02-AE82-329AE9A38E05}" type="pres">
      <dgm:prSet presAssocID="{3E0FEC6E-A1C9-4000-A833-0BED23DDF4AE}" presName="centerTile" presStyleLbl="fgShp" presStyleIdx="0" presStyleCnt="1" custScaleY="136602">
        <dgm:presLayoutVars>
          <dgm:chMax val="0"/>
          <dgm:chPref val="0"/>
        </dgm:presLayoutVars>
      </dgm:prSet>
      <dgm:spPr/>
    </dgm:pt>
  </dgm:ptLst>
  <dgm:cxnLst>
    <dgm:cxn modelId="{52B1C220-0141-474B-A990-5D320C31BE0D}" type="presOf" srcId="{86786727-34DE-4588-B646-A8A2123E3CB2}" destId="{71AED189-9B57-43E2-9D78-AA623DEE62C8}" srcOrd="0" destOrd="0" presId="urn:microsoft.com/office/officeart/2005/8/layout/matrix1"/>
    <dgm:cxn modelId="{23716A2D-0511-4785-95FA-B20604F154E8}" type="presOf" srcId="{ADF32F48-4F2A-43EA-993A-27BB279F1C4E}" destId="{CBC741EE-AFC8-45DE-8E99-7CE78C0274F6}" srcOrd="0" destOrd="0" presId="urn:microsoft.com/office/officeart/2005/8/layout/matrix1"/>
    <dgm:cxn modelId="{AA0B0338-A2FF-49F0-B5FF-51F62DFFC337}" type="presOf" srcId="{262F4136-6D8A-4C43-9455-7ACA7C55AAB3}" destId="{710343CB-B3F6-4916-A892-12A542635D8D}" srcOrd="0" destOrd="0" presId="urn:microsoft.com/office/officeart/2005/8/layout/matrix1"/>
    <dgm:cxn modelId="{BFBED44E-78EC-4FD8-BFEF-B174BA72F985}" srcId="{C12536B7-2980-404D-83FB-E4DB172B2298}" destId="{10368B63-BF74-4DE6-96A6-36BC7C988288}" srcOrd="2" destOrd="0" parTransId="{3C6B62F0-6B12-4B3F-967C-174F21114F21}" sibTransId="{12C12DF5-EFF0-4520-9E68-38B15DD0F391}"/>
    <dgm:cxn modelId="{DAD3F956-4252-454E-9A0D-1611925FCFC0}" srcId="{3E0FEC6E-A1C9-4000-A833-0BED23DDF4AE}" destId="{C12536B7-2980-404D-83FB-E4DB172B2298}" srcOrd="0" destOrd="0" parTransId="{81B2B8A5-2DBB-4810-8F36-0BC5128FEFDD}" sibTransId="{3F227B5E-F9EC-40F7-BC8C-7A50EA06F216}"/>
    <dgm:cxn modelId="{F9EF6B5A-FAD7-4F07-AED9-4FD6B94FC6C4}" type="presOf" srcId="{10368B63-BF74-4DE6-96A6-36BC7C988288}" destId="{5E61A5DC-3A2A-4E77-84FD-DA58B1C65752}" srcOrd="1" destOrd="0" presId="urn:microsoft.com/office/officeart/2005/8/layout/matrix1"/>
    <dgm:cxn modelId="{55D7658A-C9AE-469D-84BB-5127A385B9AD}" srcId="{C12536B7-2980-404D-83FB-E4DB172B2298}" destId="{262F4136-6D8A-4C43-9455-7ACA7C55AAB3}" srcOrd="1" destOrd="0" parTransId="{50270246-5F57-46F1-A454-2E1BE69DE32B}" sibTransId="{CB420C20-B052-455E-8F25-D0815A6C2BB0}"/>
    <dgm:cxn modelId="{CBB744A2-0A70-4482-82D3-273B72CA3587}" type="presOf" srcId="{ADF32F48-4F2A-43EA-993A-27BB279F1C4E}" destId="{D620863C-4972-49D6-A0B3-3CD5B3D75D79}" srcOrd="1" destOrd="0" presId="urn:microsoft.com/office/officeart/2005/8/layout/matrix1"/>
    <dgm:cxn modelId="{CE10EEB3-A61F-49F0-AC6E-B8C894F641B6}" type="presOf" srcId="{10368B63-BF74-4DE6-96A6-36BC7C988288}" destId="{F3968A73-CAE0-408F-8251-63A444CCDAD5}" srcOrd="0" destOrd="0" presId="urn:microsoft.com/office/officeart/2005/8/layout/matrix1"/>
    <dgm:cxn modelId="{D321B8B5-4B7F-4D5C-B044-4E1754B60E1B}" type="presOf" srcId="{C12536B7-2980-404D-83FB-E4DB172B2298}" destId="{466D992B-2608-4E02-AE82-329AE9A38E05}" srcOrd="0" destOrd="0" presId="urn:microsoft.com/office/officeart/2005/8/layout/matrix1"/>
    <dgm:cxn modelId="{42B073BA-C120-4160-A40D-D7BFEE2E596F}" srcId="{C12536B7-2980-404D-83FB-E4DB172B2298}" destId="{86786727-34DE-4588-B646-A8A2123E3CB2}" srcOrd="3" destOrd="0" parTransId="{1179D88C-6826-4790-988A-10A74A958F58}" sibTransId="{3F1DD2F4-3DA2-446F-B018-C9FCCCB670B2}"/>
    <dgm:cxn modelId="{B054F0C0-24E5-4D85-A625-BAC00BEA20FA}" srcId="{C12536B7-2980-404D-83FB-E4DB172B2298}" destId="{ADF32F48-4F2A-43EA-993A-27BB279F1C4E}" srcOrd="0" destOrd="0" parTransId="{1B4C830E-797C-435F-9702-3492E1C75DE7}" sibTransId="{4C94C9E3-6D2B-469C-9A6C-9702A8D16211}"/>
    <dgm:cxn modelId="{8A22DED8-D6F4-4C5C-A1FF-4EFDD1EAFEDE}" type="presOf" srcId="{86786727-34DE-4588-B646-A8A2123E3CB2}" destId="{D9E22157-8A96-4A6C-9A09-875E07F81F3E}" srcOrd="1" destOrd="0" presId="urn:microsoft.com/office/officeart/2005/8/layout/matrix1"/>
    <dgm:cxn modelId="{7DC114E3-D394-4FE8-A146-B29C103F8EF7}" type="presOf" srcId="{3E0FEC6E-A1C9-4000-A833-0BED23DDF4AE}" destId="{46C35829-C1DD-462C-B7C3-8F7AA1938502}" srcOrd="0" destOrd="0" presId="urn:microsoft.com/office/officeart/2005/8/layout/matrix1"/>
    <dgm:cxn modelId="{D6FB97EC-5CCB-41EA-B3C2-12EB20EF94C4}" type="presOf" srcId="{262F4136-6D8A-4C43-9455-7ACA7C55AAB3}" destId="{4ED4EC4F-9698-4240-9016-727ED0C0C341}" srcOrd="1" destOrd="0" presId="urn:microsoft.com/office/officeart/2005/8/layout/matrix1"/>
    <dgm:cxn modelId="{0D42FFE2-9B89-470E-A870-4FFDB6E3C8EB}" type="presParOf" srcId="{46C35829-C1DD-462C-B7C3-8F7AA1938502}" destId="{EA8725C6-E1DF-47BE-8DB1-9C0F97CEFE82}" srcOrd="0" destOrd="0" presId="urn:microsoft.com/office/officeart/2005/8/layout/matrix1"/>
    <dgm:cxn modelId="{CED7BC10-C3D0-42A1-A41D-6F264B605E61}" type="presParOf" srcId="{EA8725C6-E1DF-47BE-8DB1-9C0F97CEFE82}" destId="{CBC741EE-AFC8-45DE-8E99-7CE78C0274F6}" srcOrd="0" destOrd="0" presId="urn:microsoft.com/office/officeart/2005/8/layout/matrix1"/>
    <dgm:cxn modelId="{C5584E96-64A7-4CF4-9E75-3D338F5CAFED}" type="presParOf" srcId="{EA8725C6-E1DF-47BE-8DB1-9C0F97CEFE82}" destId="{D620863C-4972-49D6-A0B3-3CD5B3D75D79}" srcOrd="1" destOrd="0" presId="urn:microsoft.com/office/officeart/2005/8/layout/matrix1"/>
    <dgm:cxn modelId="{FA24CCA4-8B1A-4424-91C7-A6687473172E}" type="presParOf" srcId="{EA8725C6-E1DF-47BE-8DB1-9C0F97CEFE82}" destId="{710343CB-B3F6-4916-A892-12A542635D8D}" srcOrd="2" destOrd="0" presId="urn:microsoft.com/office/officeart/2005/8/layout/matrix1"/>
    <dgm:cxn modelId="{88C16AFF-E391-41A4-A67E-900BB9F05BC2}" type="presParOf" srcId="{EA8725C6-E1DF-47BE-8DB1-9C0F97CEFE82}" destId="{4ED4EC4F-9698-4240-9016-727ED0C0C341}" srcOrd="3" destOrd="0" presId="urn:microsoft.com/office/officeart/2005/8/layout/matrix1"/>
    <dgm:cxn modelId="{71090415-38C0-4A60-8C22-E8D076CB2B2C}" type="presParOf" srcId="{EA8725C6-E1DF-47BE-8DB1-9C0F97CEFE82}" destId="{F3968A73-CAE0-408F-8251-63A444CCDAD5}" srcOrd="4" destOrd="0" presId="urn:microsoft.com/office/officeart/2005/8/layout/matrix1"/>
    <dgm:cxn modelId="{0BC0A1F5-2F69-4182-9B44-B4D901933EC9}" type="presParOf" srcId="{EA8725C6-E1DF-47BE-8DB1-9C0F97CEFE82}" destId="{5E61A5DC-3A2A-4E77-84FD-DA58B1C65752}" srcOrd="5" destOrd="0" presId="urn:microsoft.com/office/officeart/2005/8/layout/matrix1"/>
    <dgm:cxn modelId="{CC139D6C-9D24-41F1-8CEF-2A6CECE00C54}" type="presParOf" srcId="{EA8725C6-E1DF-47BE-8DB1-9C0F97CEFE82}" destId="{71AED189-9B57-43E2-9D78-AA623DEE62C8}" srcOrd="6" destOrd="0" presId="urn:microsoft.com/office/officeart/2005/8/layout/matrix1"/>
    <dgm:cxn modelId="{23BFD721-57D2-4DC7-9294-A740FB12782C}" type="presParOf" srcId="{EA8725C6-E1DF-47BE-8DB1-9C0F97CEFE82}" destId="{D9E22157-8A96-4A6C-9A09-875E07F81F3E}" srcOrd="7" destOrd="0" presId="urn:microsoft.com/office/officeart/2005/8/layout/matrix1"/>
    <dgm:cxn modelId="{F54AB412-8EB1-4621-8343-53DEF4C1AC37}" type="presParOf" srcId="{46C35829-C1DD-462C-B7C3-8F7AA1938502}" destId="{466D992B-2608-4E02-AE82-329AE9A38E05}" srcOrd="1" destOrd="0" presId="urn:microsoft.com/office/officeart/2005/8/layout/matrix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741EE-AFC8-45DE-8E99-7CE78C0274F6}">
      <dsp:nvSpPr>
        <dsp:cNvPr id="0" name=""/>
        <dsp:cNvSpPr/>
      </dsp:nvSpPr>
      <dsp:spPr>
        <a:xfrm rot="16200000">
          <a:off x="574277" y="-574277"/>
          <a:ext cx="1571625" cy="272018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l-NL" sz="900" kern="1200" dirty="0"/>
            <a:t>Opleidingscurriculum: Beroepstaken</a:t>
          </a:r>
        </a:p>
      </dsp:txBody>
      <dsp:txXfrm rot="5400000">
        <a:off x="0" y="0"/>
        <a:ext cx="2720180" cy="1178718"/>
      </dsp:txXfrm>
    </dsp:sp>
    <dsp:sp modelId="{710343CB-B3F6-4916-A892-12A542635D8D}">
      <dsp:nvSpPr>
        <dsp:cNvPr id="0" name=""/>
        <dsp:cNvSpPr/>
      </dsp:nvSpPr>
      <dsp:spPr>
        <a:xfrm>
          <a:off x="2720180" y="0"/>
          <a:ext cx="2720180" cy="1571625"/>
        </a:xfrm>
        <a:prstGeom prst="round1Rect">
          <a:avLst/>
        </a:prstGeom>
        <a:solidFill>
          <a:schemeClr val="accent2">
            <a:hueOff val="-98081"/>
            <a:satOff val="-14070"/>
            <a:lumOff val="1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l-NL" sz="900" kern="1200" dirty="0"/>
            <a:t>Begeleidingskaders</a:t>
          </a:r>
        </a:p>
      </dsp:txBody>
      <dsp:txXfrm>
        <a:off x="2720180" y="0"/>
        <a:ext cx="2720180" cy="1178718"/>
      </dsp:txXfrm>
    </dsp:sp>
    <dsp:sp modelId="{F3968A73-CAE0-408F-8251-63A444CCDAD5}">
      <dsp:nvSpPr>
        <dsp:cNvPr id="0" name=""/>
        <dsp:cNvSpPr/>
      </dsp:nvSpPr>
      <dsp:spPr>
        <a:xfrm rot="10800000">
          <a:off x="0" y="1571625"/>
          <a:ext cx="2720180" cy="1571625"/>
        </a:xfrm>
        <a:prstGeom prst="round1Rect">
          <a:avLst/>
        </a:prstGeom>
        <a:solidFill>
          <a:schemeClr val="accent2">
            <a:hueOff val="-196163"/>
            <a:satOff val="-28141"/>
            <a:lumOff val="2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l-NL" sz="900" kern="1200" dirty="0"/>
            <a:t>Perspectief</a:t>
          </a:r>
          <a:br>
            <a:rPr lang="nl-NL" sz="900" kern="1200" dirty="0"/>
          </a:br>
          <a:r>
            <a:rPr lang="nl-NL" sz="900" kern="1200" dirty="0"/>
            <a:t>Ouder-Mentor-Werkplekbegeleider-Student-Starter</a:t>
          </a:r>
        </a:p>
      </dsp:txBody>
      <dsp:txXfrm rot="10800000">
        <a:off x="0" y="1964531"/>
        <a:ext cx="2720180" cy="1178718"/>
      </dsp:txXfrm>
    </dsp:sp>
    <dsp:sp modelId="{71AED189-9B57-43E2-9D78-AA623DEE62C8}">
      <dsp:nvSpPr>
        <dsp:cNvPr id="0" name=""/>
        <dsp:cNvSpPr/>
      </dsp:nvSpPr>
      <dsp:spPr>
        <a:xfrm rot="5400000">
          <a:off x="3294458" y="997347"/>
          <a:ext cx="1571625" cy="2720180"/>
        </a:xfrm>
        <a:prstGeom prst="round1Rect">
          <a:avLst/>
        </a:prstGeom>
        <a:solidFill>
          <a:schemeClr val="accent2">
            <a:hueOff val="-294244"/>
            <a:satOff val="-42211"/>
            <a:lumOff val="4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nl-NL" sz="900" kern="1200" dirty="0" err="1"/>
            <a:t>Opleidingsdidactieken</a:t>
          </a:r>
          <a:r>
            <a:rPr lang="nl-NL" sz="900" kern="1200" dirty="0"/>
            <a:t>:</a:t>
          </a:r>
          <a:br>
            <a:rPr lang="nl-NL" sz="900" kern="1200" dirty="0"/>
          </a:br>
          <a:r>
            <a:rPr lang="nl-NL" sz="900" kern="1200" dirty="0"/>
            <a:t>Modelleren</a:t>
          </a:r>
          <a:br>
            <a:rPr lang="nl-NL" sz="900" kern="1200" dirty="0"/>
          </a:br>
          <a:r>
            <a:rPr lang="nl-NL" sz="900" kern="1200" dirty="0"/>
            <a:t>Beeldbegeleiding</a:t>
          </a:r>
          <a:br>
            <a:rPr lang="nl-NL" sz="900" kern="1200" dirty="0"/>
          </a:br>
          <a:r>
            <a:rPr lang="nl-NL" sz="900" kern="1200" dirty="0"/>
            <a:t>Experimenteren</a:t>
          </a:r>
          <a:br>
            <a:rPr lang="nl-NL" sz="900" kern="1200" dirty="0"/>
          </a:br>
          <a:r>
            <a:rPr lang="nl-NL" sz="900" kern="1200" dirty="0"/>
            <a:t>Omgaan met feedback</a:t>
          </a:r>
        </a:p>
      </dsp:txBody>
      <dsp:txXfrm rot="-5400000">
        <a:off x="2720181" y="1964531"/>
        <a:ext cx="2720180" cy="1178718"/>
      </dsp:txXfrm>
    </dsp:sp>
    <dsp:sp modelId="{466D992B-2608-4E02-AE82-329AE9A38E05}">
      <dsp:nvSpPr>
        <dsp:cNvPr id="0" name=""/>
        <dsp:cNvSpPr/>
      </dsp:nvSpPr>
      <dsp:spPr>
        <a:xfrm>
          <a:off x="1904126" y="1034907"/>
          <a:ext cx="1632108" cy="1073435"/>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l-NL" sz="1000" kern="1200" dirty="0"/>
            <a:t>IJsberg McClelland</a:t>
          </a:r>
          <a:br>
            <a:rPr lang="nl-NL" sz="1000" kern="1200" dirty="0"/>
          </a:br>
          <a:r>
            <a:rPr lang="nl-NL" sz="1000" kern="1200" dirty="0"/>
            <a:t>Bateson</a:t>
          </a:r>
          <a:br>
            <a:rPr lang="nl-NL" sz="1000" kern="1200" dirty="0"/>
          </a:br>
          <a:r>
            <a:rPr lang="nl-NL" sz="1000" kern="1200" dirty="0">
              <a:highlight>
                <a:srgbClr val="FFFF00"/>
              </a:highlight>
            </a:rPr>
            <a:t>EGO posities TA</a:t>
          </a:r>
          <a:br>
            <a:rPr lang="nl-NL" sz="1000" kern="1200" dirty="0"/>
          </a:br>
          <a:r>
            <a:rPr lang="nl-NL" sz="1000" kern="1200" dirty="0"/>
            <a:t>Korthagen</a:t>
          </a:r>
          <a:br>
            <a:rPr lang="nl-NL" sz="1000" kern="1200" dirty="0"/>
          </a:br>
          <a:r>
            <a:rPr lang="nl-NL" sz="1000" kern="1200" dirty="0" err="1"/>
            <a:t>Leary</a:t>
          </a:r>
          <a:br>
            <a:rPr lang="nl-NL" sz="1000" kern="1200" dirty="0"/>
          </a:br>
          <a:r>
            <a:rPr lang="nl-NL" sz="1000" kern="1200" dirty="0"/>
            <a:t>Drama-driehoek</a:t>
          </a:r>
        </a:p>
      </dsp:txBody>
      <dsp:txXfrm>
        <a:off x="1956527" y="1087308"/>
        <a:ext cx="1527306" cy="96863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50C2B-8D22-4190-9F9E-AE0F506F10F6}" type="datetimeFigureOut">
              <a:rPr lang="nl-NL" smtClean="0"/>
              <a:t>19-11-2025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89DD7-10E9-4BE8-AAC7-EBBA68A67F99}" type="slidenum">
              <a:rPr lang="nl-NL" smtClean="0"/>
              <a:t>‹nr.›</a:t>
            </a:fld>
            <a:endParaRPr lang="nl-NL"/>
          </a:p>
        </p:txBody>
      </p:sp>
    </p:spTree>
    <p:extLst>
      <p:ext uri="{BB962C8B-B14F-4D97-AF65-F5344CB8AC3E}">
        <p14:creationId xmlns:p14="http://schemas.microsoft.com/office/powerpoint/2010/main" val="310337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1D89DD7-10E9-4BE8-AAC7-EBBA68A67F99}" type="slidenum">
              <a:rPr lang="nl-NL" smtClean="0"/>
              <a:t>1</a:t>
            </a:fld>
            <a:endParaRPr lang="nl-NL"/>
          </a:p>
        </p:txBody>
      </p:sp>
    </p:spTree>
    <p:extLst>
      <p:ext uri="{BB962C8B-B14F-4D97-AF65-F5344CB8AC3E}">
        <p14:creationId xmlns:p14="http://schemas.microsoft.com/office/powerpoint/2010/main" val="2894494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dirty="0"/>
              <a:t>Welkom!</a:t>
            </a:r>
          </a:p>
          <a:p>
            <a:r>
              <a:rPr lang="nl-NL" dirty="0"/>
              <a:t>In deze 4-delige serie voor werkplek-begeleiders en instituutsopleiders geven wij impulsen om aanstaande leerkrachten zo optimaal mogelijk te kunnen begeleiden.</a:t>
            </a:r>
          </a:p>
          <a:p>
            <a:r>
              <a:rPr lang="nl-NL" dirty="0"/>
              <a:t>De </a:t>
            </a:r>
            <a:r>
              <a:rPr lang="nl-NL" dirty="0" err="1"/>
              <a:t>powerpoints</a:t>
            </a:r>
            <a:r>
              <a:rPr lang="nl-NL" dirty="0"/>
              <a:t> kunnen onafhankelijk van elkaar worden gevolgd, Let wel op: ze vormen een samenvatting van de lessen en zijn dus geen vervanging van!</a:t>
            </a:r>
          </a:p>
          <a:p>
            <a:endParaRPr lang="nl-NL" dirty="0"/>
          </a:p>
          <a:p>
            <a:r>
              <a:rPr lang="nl-NL" dirty="0"/>
              <a:t>In deze presentatie gaan we het hebben over communicatiepatronen zoals beschreven in de Transactionele Analyse.</a:t>
            </a:r>
          </a:p>
          <a:p>
            <a:r>
              <a:rPr lang="nl-NL" b="0" i="0" dirty="0">
                <a:solidFill>
                  <a:srgbClr val="545D7E"/>
                </a:solidFill>
                <a:effectLst/>
                <a:latin typeface="Google Sans"/>
              </a:rPr>
              <a:t>TA wordt gebruikt in coaching, therapie, en op de werkvloer om effectiever te communiceren, relaties te verbeteren en persoonlijke groei te stimuleren. </a:t>
            </a:r>
          </a:p>
          <a:p>
            <a:r>
              <a:rPr lang="nl-NL" b="0" i="0" dirty="0">
                <a:solidFill>
                  <a:srgbClr val="545D7E"/>
                </a:solidFill>
                <a:effectLst/>
                <a:latin typeface="Google Sans"/>
              </a:rPr>
              <a:t>Een uitstekende werkwijze om studenten </a:t>
            </a:r>
            <a:r>
              <a:rPr lang="nl-NL" b="0" i="0" dirty="0">
                <a:solidFill>
                  <a:srgbClr val="001D35"/>
                </a:solidFill>
                <a:effectLst/>
                <a:latin typeface="Google Sans"/>
              </a:rPr>
              <a:t>inzicht te geven in hun interacties met anderen en om bewuster keuzes te maken in hun communicatie en gedrag. </a:t>
            </a:r>
          </a:p>
          <a:p>
            <a:endParaRPr lang="nl-NL" b="0" i="0" dirty="0">
              <a:solidFill>
                <a:srgbClr val="001D35"/>
              </a:solidFill>
              <a:effectLst/>
              <a:latin typeface="Google Sans"/>
            </a:endParaRPr>
          </a:p>
          <a:p>
            <a:endParaRPr lang="nl-NL" dirty="0"/>
          </a:p>
        </p:txBody>
      </p:sp>
      <p:sp>
        <p:nvSpPr>
          <p:cNvPr id="4" name="Tijdelijke aanduiding voor dianummer 3"/>
          <p:cNvSpPr>
            <a:spLocks noGrp="1"/>
          </p:cNvSpPr>
          <p:nvPr>
            <p:ph type="sldNum" sz="quarter" idx="5"/>
          </p:nvPr>
        </p:nvSpPr>
        <p:spPr/>
        <p:txBody>
          <a:bodyPr/>
          <a:lstStyle/>
          <a:p>
            <a:fld id="{7EBCAF0A-3B4C-4BB8-963F-96140E957F49}" type="slidenum">
              <a:rPr lang="nl-NL" smtClean="0"/>
              <a:t>3</a:t>
            </a:fld>
            <a:endParaRPr lang="nl-NL"/>
          </a:p>
        </p:txBody>
      </p:sp>
    </p:spTree>
    <p:extLst>
      <p:ext uri="{BB962C8B-B14F-4D97-AF65-F5344CB8AC3E}">
        <p14:creationId xmlns:p14="http://schemas.microsoft.com/office/powerpoint/2010/main" val="1663243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7A780-E166-4D11-82B3-60D9346FDBF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100EAD8-A53A-E1D8-28C2-6B3417C5DCED}"/>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FDB8C433-1B0E-A55E-3164-66501BA449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 Transactionele Analyse (TA) is een praktisch model dat helpt bij het begrijpen van communicatie en gedrag. TA ondersteunt het bouwen van veilige, respectvolle relaties en bevordert effectief begeleiden en lesgeven. Het is een waardevol instrument om het gedrag en de communicatie van studenten beter te begrijpen en erop in te spelen.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TA onderscheidt drie ego-toestanden: Ouder, Volwassene en Kind. </a:t>
            </a:r>
          </a:p>
          <a:p>
            <a:r>
              <a:rPr lang="nl-NL" dirty="0"/>
              <a:t>3 De Ouder ego-toestand bevat regels, normen en overtuigingen die we van volwassenen hebben geleerd. </a:t>
            </a:r>
          </a:p>
          <a:p>
            <a:r>
              <a:rPr lang="nl-NL" dirty="0"/>
              <a:t>5 De Volwassen ego-toestand </a:t>
            </a:r>
            <a:r>
              <a:rPr lang="nl-NL" sz="1200" b="0" i="0" kern="1200" dirty="0">
                <a:solidFill>
                  <a:schemeClr val="tx1"/>
                </a:solidFill>
                <a:effectLst/>
                <a:latin typeface="+mn-lt"/>
                <a:ea typeface="+mn-ea"/>
                <a:cs typeface="+mn-cs"/>
              </a:rPr>
              <a:t>evalueert wat er gebeurt en neemt vanuit het hier en nu onafhankelijke beslissingen.</a:t>
            </a:r>
            <a:endParaRPr lang="nl-NL" dirty="0"/>
          </a:p>
          <a:p>
            <a:r>
              <a:rPr lang="nl-NL" dirty="0"/>
              <a:t>7 De Kind ego-toestand is het emotionele en creatieve deel, waarin gevoelens en impulsen zitten.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Gedurende een gesprek wisselen we vaak van positie, maar vaak zien we ook dat er sprake is van een voorkeurspositie, zeker bij bepaalde gedragingen van de ander. Deze voorkeursposities zijn soms minder of zelfs niet effectief.</a:t>
            </a:r>
          </a:p>
          <a:p>
            <a:endParaRPr lang="nl-NL" dirty="0"/>
          </a:p>
        </p:txBody>
      </p:sp>
      <p:sp>
        <p:nvSpPr>
          <p:cNvPr id="4" name="Tijdelijke aanduiding voor dianummer 3">
            <a:extLst>
              <a:ext uri="{FF2B5EF4-FFF2-40B4-BE49-F238E27FC236}">
                <a16:creationId xmlns:a16="http://schemas.microsoft.com/office/drawing/2014/main" id="{590E9CBE-9DA1-0102-1D19-D3B356639516}"/>
              </a:ext>
            </a:extLst>
          </p:cNvPr>
          <p:cNvSpPr>
            <a:spLocks noGrp="1"/>
          </p:cNvSpPr>
          <p:nvPr>
            <p:ph type="sldNum" sz="quarter" idx="5"/>
          </p:nvPr>
        </p:nvSpPr>
        <p:spPr/>
        <p:txBody>
          <a:bodyPr/>
          <a:lstStyle/>
          <a:p>
            <a:fld id="{31D89DD7-10E9-4BE8-AAC7-EBBA68A67F99}" type="slidenum">
              <a:rPr lang="nl-NL" smtClean="0"/>
              <a:t>4</a:t>
            </a:fld>
            <a:endParaRPr lang="nl-NL"/>
          </a:p>
        </p:txBody>
      </p:sp>
    </p:spTree>
    <p:extLst>
      <p:ext uri="{BB962C8B-B14F-4D97-AF65-F5344CB8AC3E}">
        <p14:creationId xmlns:p14="http://schemas.microsoft.com/office/powerpoint/2010/main" val="1095753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DF8A6-BA55-F36E-51AF-6103984C9A1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C9307C-DDC6-DEE3-B9FE-DDDE58F55FB6}"/>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4F8F0AD7-D59B-FDED-5D05-10B39E77A5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Bij een </a:t>
            </a:r>
            <a:r>
              <a:rPr lang="nl-NL" sz="1200" b="1" kern="1200">
                <a:solidFill>
                  <a:schemeClr val="tx1"/>
                </a:solidFill>
                <a:effectLst/>
                <a:latin typeface="+mn-lt"/>
                <a:ea typeface="+mn-ea"/>
                <a:cs typeface="+mn-cs"/>
              </a:rPr>
              <a:t>complementaire transactie</a:t>
            </a:r>
            <a:r>
              <a:rPr lang="nl-NL" sz="1200" kern="1200">
                <a:solidFill>
                  <a:schemeClr val="tx1"/>
                </a:solidFill>
                <a:effectLst/>
                <a:latin typeface="+mn-lt"/>
                <a:ea typeface="+mn-ea"/>
                <a:cs typeface="+mn-cs"/>
              </a:rPr>
              <a:t> (bijv. Volwassene → Volwassene, of Ouder → Kind met een passende Kind-reactie) loopt de communicatie </a:t>
            </a:r>
            <a:r>
              <a:rPr lang="nl-NL" sz="1200" b="1" kern="1200">
                <a:solidFill>
                  <a:schemeClr val="tx1"/>
                </a:solidFill>
                <a:effectLst/>
                <a:latin typeface="+mn-lt"/>
                <a:ea typeface="+mn-ea"/>
                <a:cs typeface="+mn-cs"/>
              </a:rPr>
              <a:t>vloeiend en effectief</a:t>
            </a:r>
            <a:r>
              <a:rPr lang="nl-NL" sz="1200" kern="1200">
                <a:solidFill>
                  <a:schemeClr val="tx1"/>
                </a:solidFill>
                <a:effectLst/>
                <a:latin typeface="+mn-lt"/>
                <a:ea typeface="+mn-ea"/>
                <a:cs typeface="+mn-cs"/>
              </a:rPr>
              <a:t>. Coachvragen in deze situatie zijn bedoeld om </a:t>
            </a:r>
            <a:r>
              <a:rPr lang="nl-NL" sz="1200" b="1" kern="1200">
                <a:solidFill>
                  <a:schemeClr val="tx1"/>
                </a:solidFill>
                <a:effectLst/>
                <a:latin typeface="+mn-lt"/>
                <a:ea typeface="+mn-ea"/>
                <a:cs typeface="+mn-cs"/>
              </a:rPr>
              <a:t>verdieping</a:t>
            </a:r>
            <a:r>
              <a:rPr lang="nl-NL" sz="1200" kern="1200">
                <a:solidFill>
                  <a:schemeClr val="tx1"/>
                </a:solidFill>
                <a:effectLst/>
                <a:latin typeface="+mn-lt"/>
                <a:ea typeface="+mn-ea"/>
                <a:cs typeface="+mn-cs"/>
              </a:rPr>
              <a:t>, </a:t>
            </a:r>
            <a:r>
              <a:rPr lang="nl-NL" sz="1200" b="1" kern="1200">
                <a:solidFill>
                  <a:schemeClr val="tx1"/>
                </a:solidFill>
                <a:effectLst/>
                <a:latin typeface="+mn-lt"/>
                <a:ea typeface="+mn-ea"/>
                <a:cs typeface="+mn-cs"/>
              </a:rPr>
              <a:t>zelfinzicht</a:t>
            </a:r>
            <a:r>
              <a:rPr lang="nl-NL" sz="1200" kern="1200">
                <a:solidFill>
                  <a:schemeClr val="tx1"/>
                </a:solidFill>
                <a:effectLst/>
                <a:latin typeface="+mn-lt"/>
                <a:ea typeface="+mn-ea"/>
                <a:cs typeface="+mn-cs"/>
              </a:rPr>
              <a:t> of </a:t>
            </a:r>
            <a:r>
              <a:rPr lang="nl-NL" sz="1200" b="1" kern="1200">
                <a:solidFill>
                  <a:schemeClr val="tx1"/>
                </a:solidFill>
                <a:effectLst/>
                <a:latin typeface="+mn-lt"/>
                <a:ea typeface="+mn-ea"/>
                <a:cs typeface="+mn-cs"/>
              </a:rPr>
              <a:t>autonomie</a:t>
            </a:r>
            <a:r>
              <a:rPr lang="nl-NL" sz="1200" kern="1200">
                <a:solidFill>
                  <a:schemeClr val="tx1"/>
                </a:solidFill>
                <a:effectLst/>
                <a:latin typeface="+mn-lt"/>
                <a:ea typeface="+mn-ea"/>
                <a:cs typeface="+mn-cs"/>
              </a:rPr>
              <a:t> te stimuleren — omdat de basis veilig en gelijkwaardig is.</a:t>
            </a:r>
          </a:p>
          <a:p>
            <a:endParaRPr lang="nl-NL"/>
          </a:p>
          <a:p>
            <a:endParaRPr lang="nl-NL"/>
          </a:p>
          <a:p>
            <a:r>
              <a:rPr lang="nl-NL"/>
              <a:t>Coachvragen/ antwoorden</a:t>
            </a:r>
          </a:p>
          <a:p>
            <a:r>
              <a:rPr lang="nl-NL" b="0" i="0">
                <a:solidFill>
                  <a:srgbClr val="474747"/>
                </a:solidFill>
                <a:effectLst/>
                <a:latin typeface="Arial" panose="020B0604020202020204" pitchFamily="34" charset="0"/>
              </a:rPr>
              <a:t>Als een student vanuit de Volwassen </a:t>
            </a:r>
            <a:r>
              <a:rPr lang="nl-NL" b="0" i="0" err="1">
                <a:solidFill>
                  <a:srgbClr val="474747"/>
                </a:solidFill>
                <a:effectLst/>
                <a:latin typeface="Arial" panose="020B0604020202020204" pitchFamily="34" charset="0"/>
              </a:rPr>
              <a:t>egopositie</a:t>
            </a:r>
            <a:r>
              <a:rPr lang="nl-NL" b="0" i="0">
                <a:solidFill>
                  <a:srgbClr val="474747"/>
                </a:solidFill>
                <a:effectLst/>
                <a:latin typeface="Arial" panose="020B0604020202020204" pitchFamily="34" charset="0"/>
              </a:rPr>
              <a:t> de mentor vraagt, wanneer hij tijd voor haar heeft en hij antwoordt vanuit dezelfde positie met de vraag hoe lang ze denkt nodig te hebben, dan is dat een complementaire transactie.</a:t>
            </a:r>
          </a:p>
          <a:p>
            <a:r>
              <a:rPr lang="nl-NL" b="0" i="0">
                <a:solidFill>
                  <a:srgbClr val="474747"/>
                </a:solidFill>
                <a:effectLst/>
                <a:latin typeface="Arial" panose="020B0604020202020204" pitchFamily="34" charset="0"/>
              </a:rPr>
              <a:t>Ook wanneer een mentor een student aanspreekt vanuit zijn Kritische Ouder en de student -als verwacht- schuldbewust  reageert vanuit Aangepast Kind, is dat een complementaire transactie.</a:t>
            </a:r>
          </a:p>
          <a:p>
            <a:endParaRPr lang="nl-NL" b="0" i="0">
              <a:solidFill>
                <a:srgbClr val="474747"/>
              </a:solidFill>
              <a:effectLst/>
              <a:latin typeface="Arial" panose="020B0604020202020204" pitchFamily="34" charset="0"/>
            </a:endParaRPr>
          </a:p>
          <a:p>
            <a:endParaRPr lang="nl-NL" b="0" i="0">
              <a:solidFill>
                <a:srgbClr val="474747"/>
              </a:solidFill>
              <a:effectLst/>
              <a:latin typeface="Arial" panose="020B0604020202020204" pitchFamily="34" charset="0"/>
            </a:endParaRPr>
          </a:p>
          <a:p>
            <a:endParaRPr lang="nl-NL" b="0" i="0">
              <a:solidFill>
                <a:srgbClr val="474747"/>
              </a:solidFill>
              <a:effectLst/>
              <a:latin typeface="Arial" panose="020B0604020202020204" pitchFamily="34" charset="0"/>
            </a:endParaRPr>
          </a:p>
          <a:p>
            <a:r>
              <a:rPr lang="nl-NL" b="0" i="0">
                <a:solidFill>
                  <a:srgbClr val="474747"/>
                </a:solidFill>
                <a:effectLst/>
                <a:latin typeface="Arial" panose="020B0604020202020204" pitchFamily="34" charset="0"/>
              </a:rPr>
              <a:t>Zo lang iedereen complementair blijft reageren verandert er niets. Totdat er iemand de transacties doorbreekt. En dan reageert vanuit een andere dan de verwachte </a:t>
            </a:r>
            <a:r>
              <a:rPr lang="nl-NL" b="0" i="0" err="1">
                <a:solidFill>
                  <a:srgbClr val="474747"/>
                </a:solidFill>
                <a:effectLst/>
                <a:latin typeface="Arial" panose="020B0604020202020204" pitchFamily="34" charset="0"/>
              </a:rPr>
              <a:t>egopositie</a:t>
            </a:r>
            <a:r>
              <a:rPr lang="nl-NL" b="0" i="0">
                <a:solidFill>
                  <a:srgbClr val="474747"/>
                </a:solidFill>
                <a:effectLst/>
                <a:latin typeface="Arial" panose="020B0604020202020204" pitchFamily="34" charset="0"/>
              </a:rPr>
              <a:t>. Dan is er sprake van een kruistransactie. Het gesprek krijgt dan, bedoeld of onbedoeld, een andere wending.</a:t>
            </a:r>
          </a:p>
          <a:p>
            <a:r>
              <a:rPr lang="nl-NL" b="0" i="0">
                <a:solidFill>
                  <a:srgbClr val="474747"/>
                </a:solidFill>
                <a:effectLst/>
                <a:latin typeface="Arial" panose="020B0604020202020204" pitchFamily="34" charset="0"/>
              </a:rPr>
              <a:t>Hoe, dat leg ik uit op de volgende dia.</a:t>
            </a:r>
          </a:p>
          <a:p>
            <a:endParaRPr lang="nl-NL"/>
          </a:p>
        </p:txBody>
      </p:sp>
      <p:sp>
        <p:nvSpPr>
          <p:cNvPr id="4" name="Tijdelijke aanduiding voor dianummer 3">
            <a:extLst>
              <a:ext uri="{FF2B5EF4-FFF2-40B4-BE49-F238E27FC236}">
                <a16:creationId xmlns:a16="http://schemas.microsoft.com/office/drawing/2014/main" id="{D8D26FA0-0165-9938-7F4A-87759A198B53}"/>
              </a:ext>
            </a:extLst>
          </p:cNvPr>
          <p:cNvSpPr>
            <a:spLocks noGrp="1"/>
          </p:cNvSpPr>
          <p:nvPr>
            <p:ph type="sldNum" sz="quarter" idx="5"/>
          </p:nvPr>
        </p:nvSpPr>
        <p:spPr/>
        <p:txBody>
          <a:bodyPr/>
          <a:lstStyle/>
          <a:p>
            <a:fld id="{31D89DD7-10E9-4BE8-AAC7-EBBA68A67F99}" type="slidenum">
              <a:rPr lang="nl-NL" smtClean="0"/>
              <a:t>5</a:t>
            </a:fld>
            <a:endParaRPr lang="nl-NL"/>
          </a:p>
        </p:txBody>
      </p:sp>
    </p:spTree>
    <p:extLst>
      <p:ext uri="{BB962C8B-B14F-4D97-AF65-F5344CB8AC3E}">
        <p14:creationId xmlns:p14="http://schemas.microsoft.com/office/powerpoint/2010/main" val="1550737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b="0" i="0">
                <a:solidFill>
                  <a:srgbClr val="474747"/>
                </a:solidFill>
                <a:effectLst/>
                <a:latin typeface="Arial" panose="020B0604020202020204" pitchFamily="34" charset="0"/>
              </a:rPr>
              <a:t>Op de afbeelding zie je dat de student schrikt van de geïrriteerde mentor en direct vanuit zijn </a:t>
            </a:r>
            <a:r>
              <a:rPr lang="nl-NL" b="0" i="0" err="1">
                <a:solidFill>
                  <a:srgbClr val="474747"/>
                </a:solidFill>
                <a:effectLst/>
                <a:latin typeface="Arial" panose="020B0604020202020204" pitchFamily="34" charset="0"/>
              </a:rPr>
              <a:t>Kindpositie</a:t>
            </a:r>
            <a:r>
              <a:rPr lang="nl-NL" b="0" i="0">
                <a:solidFill>
                  <a:srgbClr val="474747"/>
                </a:solidFill>
                <a:effectLst/>
                <a:latin typeface="Arial" panose="020B0604020202020204" pitchFamily="34" charset="0"/>
              </a:rPr>
              <a:t> aan zichzelf gaat twijfelen. Het is</a:t>
            </a:r>
            <a:r>
              <a:rPr lang="nl-NL" b="0" i="1">
                <a:solidFill>
                  <a:srgbClr val="474747"/>
                </a:solidFill>
                <a:effectLst/>
                <a:latin typeface="Arial" panose="020B0604020202020204" pitchFamily="34" charset="0"/>
              </a:rPr>
              <a:t> zijn </a:t>
            </a:r>
            <a:r>
              <a:rPr lang="nl-NL" b="0" i="0">
                <a:solidFill>
                  <a:srgbClr val="474747"/>
                </a:solidFill>
                <a:effectLst/>
                <a:latin typeface="Arial" panose="020B0604020202020204" pitchFamily="34" charset="0"/>
              </a:rPr>
              <a:t>automatische reactie op kritiek. Dit is weinig effectief en kan een opening voor conflict zijn of minstens voor een stroef lopend gesprek. Door als mentor de student te leren niet vanuit de </a:t>
            </a:r>
            <a:r>
              <a:rPr lang="nl-NL" b="0" i="0" err="1">
                <a:solidFill>
                  <a:srgbClr val="474747"/>
                </a:solidFill>
                <a:effectLst/>
                <a:latin typeface="Arial" panose="020B0604020202020204" pitchFamily="34" charset="0"/>
              </a:rPr>
              <a:t>kindpositie</a:t>
            </a:r>
            <a:r>
              <a:rPr lang="nl-NL" b="0" i="0">
                <a:solidFill>
                  <a:srgbClr val="474747"/>
                </a:solidFill>
                <a:effectLst/>
                <a:latin typeface="Arial" panose="020B0604020202020204" pitchFamily="34" charset="0"/>
              </a:rPr>
              <a:t> te reageren, maar bewust te kiezen voor een volwassen </a:t>
            </a:r>
            <a:r>
              <a:rPr lang="nl-NL" b="0" i="0" err="1">
                <a:solidFill>
                  <a:srgbClr val="474747"/>
                </a:solidFill>
                <a:effectLst/>
                <a:latin typeface="Arial" panose="020B0604020202020204" pitchFamily="34" charset="0"/>
              </a:rPr>
              <a:t>egopositie</a:t>
            </a:r>
            <a:r>
              <a:rPr lang="nl-NL" b="0" i="0">
                <a:solidFill>
                  <a:srgbClr val="474747"/>
                </a:solidFill>
                <a:effectLst/>
                <a:latin typeface="Arial" panose="020B0604020202020204" pitchFamily="34" charset="0"/>
              </a:rPr>
              <a:t>, hou je het gesprek open.</a:t>
            </a:r>
          </a:p>
          <a:p>
            <a:r>
              <a:rPr lang="nl-NL" b="0" i="0">
                <a:solidFill>
                  <a:srgbClr val="474747"/>
                </a:solidFill>
                <a:effectLst/>
                <a:latin typeface="Arial" panose="020B0604020202020204" pitchFamily="34" charset="0"/>
              </a:rPr>
              <a:t>De student had bijvoorbeeld kunnen antwoorden met “Sorry, het is me helemaal ontschoten”.</a:t>
            </a:r>
          </a:p>
          <a:p>
            <a:r>
              <a:rPr lang="nl-NL" b="0" i="0">
                <a:solidFill>
                  <a:srgbClr val="474747"/>
                </a:solidFill>
                <a:effectLst/>
                <a:latin typeface="Arial" panose="020B0604020202020204" pitchFamily="34" charset="0"/>
              </a:rPr>
              <a:t>Of “ik begrijp dat u er geïrriteerd door raakt, wanneer zou het wel lukken?”</a:t>
            </a:r>
          </a:p>
          <a:p>
            <a:endParaRPr lang="nl-NL" b="0" i="0">
              <a:solidFill>
                <a:srgbClr val="474747"/>
              </a:solidFill>
              <a:effectLst/>
              <a:latin typeface="Arial" panose="020B0604020202020204" pitchFamily="34" charset="0"/>
            </a:endParaRPr>
          </a:p>
          <a:p>
            <a:r>
              <a:rPr lang="nl-NL" b="0" i="0">
                <a:solidFill>
                  <a:srgbClr val="474747"/>
                </a:solidFill>
                <a:effectLst/>
                <a:latin typeface="Arial" panose="020B0604020202020204" pitchFamily="34" charset="0"/>
              </a:rPr>
              <a:t>Op de volgende dia krijg je inspiratievragen die je kunt stellen wanneer zich kruistransacties voordoen en de begeleiding vast dreigt te lopen.</a:t>
            </a:r>
          </a:p>
          <a:p>
            <a:endParaRPr lang="nl-NL"/>
          </a:p>
        </p:txBody>
      </p:sp>
      <p:sp>
        <p:nvSpPr>
          <p:cNvPr id="4" name="Tijdelijke aanduiding voor dianummer 3"/>
          <p:cNvSpPr>
            <a:spLocks noGrp="1"/>
          </p:cNvSpPr>
          <p:nvPr>
            <p:ph type="sldNum" sz="quarter" idx="5"/>
          </p:nvPr>
        </p:nvSpPr>
        <p:spPr/>
        <p:txBody>
          <a:bodyPr/>
          <a:lstStyle/>
          <a:p>
            <a:fld id="{31D89DD7-10E9-4BE8-AAC7-EBBA68A67F99}" type="slidenum">
              <a:rPr lang="nl-NL" smtClean="0"/>
              <a:t>6</a:t>
            </a:fld>
            <a:endParaRPr lang="nl-NL"/>
          </a:p>
        </p:txBody>
      </p:sp>
    </p:spTree>
    <p:extLst>
      <p:ext uri="{BB962C8B-B14F-4D97-AF65-F5344CB8AC3E}">
        <p14:creationId xmlns:p14="http://schemas.microsoft.com/office/powerpoint/2010/main" val="217764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812D6-72CD-A551-C684-1751770FA55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3DACA5E-15F5-0670-E8FE-29A0D6D5A8F5}"/>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937157A9-0FE7-89C2-87A4-66099281C825}"/>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C377F913-7FEC-4067-B43F-E37AB50CFC18}"/>
              </a:ext>
            </a:extLst>
          </p:cNvPr>
          <p:cNvSpPr>
            <a:spLocks noGrp="1"/>
          </p:cNvSpPr>
          <p:nvPr>
            <p:ph type="sldNum" sz="quarter" idx="5"/>
          </p:nvPr>
        </p:nvSpPr>
        <p:spPr/>
        <p:txBody>
          <a:bodyPr/>
          <a:lstStyle/>
          <a:p>
            <a:fld id="{31D89DD7-10E9-4BE8-AAC7-EBBA68A67F99}" type="slidenum">
              <a:rPr lang="nl-NL" smtClean="0"/>
              <a:t>7</a:t>
            </a:fld>
            <a:endParaRPr lang="nl-NL"/>
          </a:p>
        </p:txBody>
      </p:sp>
    </p:spTree>
    <p:extLst>
      <p:ext uri="{BB962C8B-B14F-4D97-AF65-F5344CB8AC3E}">
        <p14:creationId xmlns:p14="http://schemas.microsoft.com/office/powerpoint/2010/main" val="29183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9A5A8-86AD-DCF6-7EE3-D1AC9CE1840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D4AD335-B34D-1D56-775F-4A9257C241C7}"/>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24E81661-48A9-82C4-7A37-0A43B62D350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F53C02EA-BE66-6E9C-585F-8BB5F46F1E4F}"/>
              </a:ext>
            </a:extLst>
          </p:cNvPr>
          <p:cNvSpPr>
            <a:spLocks noGrp="1"/>
          </p:cNvSpPr>
          <p:nvPr>
            <p:ph type="sldNum" sz="quarter" idx="5"/>
          </p:nvPr>
        </p:nvSpPr>
        <p:spPr/>
        <p:txBody>
          <a:bodyPr/>
          <a:lstStyle/>
          <a:p>
            <a:fld id="{31D89DD7-10E9-4BE8-AAC7-EBBA68A67F99}" type="slidenum">
              <a:rPr lang="nl-NL" smtClean="0"/>
              <a:t>8</a:t>
            </a:fld>
            <a:endParaRPr lang="nl-NL"/>
          </a:p>
        </p:txBody>
      </p:sp>
    </p:spTree>
    <p:extLst>
      <p:ext uri="{BB962C8B-B14F-4D97-AF65-F5344CB8AC3E}">
        <p14:creationId xmlns:p14="http://schemas.microsoft.com/office/powerpoint/2010/main" val="1461694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94BBC-D486-AC98-A015-E1D5D4649D7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78A08FD-8B38-8282-C187-2FF54F32A576}"/>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F20ED4E8-F569-7D48-AAC1-9AF3B756106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9A15DBA-310C-D247-C1DE-C21F8F918A06}"/>
              </a:ext>
            </a:extLst>
          </p:cNvPr>
          <p:cNvSpPr>
            <a:spLocks noGrp="1"/>
          </p:cNvSpPr>
          <p:nvPr>
            <p:ph type="sldNum" sz="quarter" idx="5"/>
          </p:nvPr>
        </p:nvSpPr>
        <p:spPr/>
        <p:txBody>
          <a:bodyPr/>
          <a:lstStyle/>
          <a:p>
            <a:fld id="{31D89DD7-10E9-4BE8-AAC7-EBBA68A67F99}" type="slidenum">
              <a:rPr lang="nl-NL" smtClean="0"/>
              <a:t>9</a:t>
            </a:fld>
            <a:endParaRPr lang="nl-NL"/>
          </a:p>
        </p:txBody>
      </p:sp>
    </p:spTree>
    <p:extLst>
      <p:ext uri="{BB962C8B-B14F-4D97-AF65-F5344CB8AC3E}">
        <p14:creationId xmlns:p14="http://schemas.microsoft.com/office/powerpoint/2010/main" val="758184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ginslide met log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5A5A968-C610-E74C-A0D4-9E1B455C0648}"/>
              </a:ext>
            </a:extLst>
          </p:cNvPr>
          <p:cNvPicPr>
            <a:picLocks noChangeAspect="1"/>
          </p:cNvPicPr>
          <p:nvPr userDrawn="1"/>
        </p:nvPicPr>
        <p:blipFill>
          <a:blip r:embed="rId2"/>
          <a:srcRect/>
          <a:stretch/>
        </p:blipFill>
        <p:spPr>
          <a:xfrm>
            <a:off x="0" y="0"/>
            <a:ext cx="12192000" cy="6858000"/>
          </a:xfrm>
          <a:prstGeom prst="rect">
            <a:avLst/>
          </a:prstGeom>
        </p:spPr>
      </p:pic>
      <p:pic>
        <p:nvPicPr>
          <p:cNvPr id="10" name="Afbeelding 9">
            <a:extLst>
              <a:ext uri="{FF2B5EF4-FFF2-40B4-BE49-F238E27FC236}">
                <a16:creationId xmlns:a16="http://schemas.microsoft.com/office/drawing/2014/main" id="{753CDA9B-7267-EA48-B401-EE2B2DDB349E}"/>
              </a:ext>
            </a:extLst>
          </p:cNvPr>
          <p:cNvPicPr>
            <a:picLocks noChangeAspect="1"/>
          </p:cNvPicPr>
          <p:nvPr userDrawn="1"/>
        </p:nvPicPr>
        <p:blipFill>
          <a:blip r:embed="rId3"/>
          <a:srcRect/>
          <a:stretch/>
        </p:blipFill>
        <p:spPr>
          <a:xfrm>
            <a:off x="3794204" y="2874406"/>
            <a:ext cx="4603592" cy="1109188"/>
          </a:xfrm>
          <a:prstGeom prst="rect">
            <a:avLst/>
          </a:prstGeom>
        </p:spPr>
      </p:pic>
    </p:spTree>
    <p:extLst>
      <p:ext uri="{BB962C8B-B14F-4D97-AF65-F5344CB8AC3E}">
        <p14:creationId xmlns:p14="http://schemas.microsoft.com/office/powerpoint/2010/main" val="981302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een Titel 0">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35E3E73-76C8-46E2-BF24-7491F39AA6DC}"/>
              </a:ext>
            </a:extLst>
          </p:cNvPr>
          <p:cNvPicPr>
            <a:picLocks noChangeAspect="1"/>
          </p:cNvPicPr>
          <p:nvPr userDrawn="1"/>
        </p:nvPicPr>
        <p:blipFill>
          <a:blip r:embed="rId2"/>
          <a:srcRect/>
          <a:stretch/>
        </p:blipFill>
        <p:spPr>
          <a:xfrm>
            <a:off x="9977868" y="6077562"/>
            <a:ext cx="1776013"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633599" y="601200"/>
            <a:ext cx="9000000" cy="671121"/>
          </a:xfrm>
        </p:spPr>
        <p:txBody>
          <a:bodyPr lIns="0" tIns="0" rIns="0" bIns="0" anchor="t" anchorCtr="0">
            <a:noAutofit/>
          </a:bodyPr>
          <a:lstStyle>
            <a:lvl1pPr marL="360000" indent="-360000" algn="l">
              <a:lnSpc>
                <a:spcPct val="100000"/>
              </a:lnSpc>
              <a:buFontTx/>
              <a:buBlip>
                <a:blip r:embed="rId3"/>
              </a:buBlip>
              <a:defRPr sz="3200" b="1" cap="all" baseline="0">
                <a:solidFill>
                  <a:srgbClr val="2A2A86"/>
                </a:solidFill>
                <a:latin typeface="+mn-lt"/>
              </a:defRPr>
            </a:lvl1pPr>
          </a:lstStyle>
          <a:p>
            <a:r>
              <a:rPr lang="nl-NL" dirty="0"/>
              <a:t>HIER KAN EEN TITEL KOMEN</a:t>
            </a:r>
          </a:p>
        </p:txBody>
      </p:sp>
    </p:spTree>
    <p:extLst>
      <p:ext uri="{BB962C8B-B14F-4D97-AF65-F5344CB8AC3E}">
        <p14:creationId xmlns:p14="http://schemas.microsoft.com/office/powerpoint/2010/main" val="260731148"/>
      </p:ext>
    </p:extLst>
  </p:cSld>
  <p:clrMapOvr>
    <a:masterClrMapping/>
  </p:clrMapOvr>
  <p:extLst>
    <p:ext uri="{DCECCB84-F9BA-43D5-87BE-67443E8EF086}">
      <p15:sldGuideLst xmlns:p15="http://schemas.microsoft.com/office/powerpoint/2012/main">
        <p15:guide id="1" orient="horz" pos="2160">
          <p15:clr>
            <a:srgbClr val="FBAE40"/>
          </p15:clr>
        </p15:guide>
        <p15:guide id="2" pos="674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leen Titel 1">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35E3E73-76C8-46E2-BF24-7491F39AA6DC}"/>
              </a:ext>
            </a:extLst>
          </p:cNvPr>
          <p:cNvPicPr>
            <a:picLocks noChangeAspect="1"/>
          </p:cNvPicPr>
          <p:nvPr userDrawn="1"/>
        </p:nvPicPr>
        <p:blipFill>
          <a:blip r:embed="rId2"/>
          <a:srcRect/>
          <a:stretch/>
        </p:blipFill>
        <p:spPr>
          <a:xfrm>
            <a:off x="9977868" y="6077562"/>
            <a:ext cx="1776013"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633599" y="601200"/>
            <a:ext cx="9000000" cy="671121"/>
          </a:xfrm>
        </p:spPr>
        <p:txBody>
          <a:bodyPr lIns="0" tIns="0" rIns="0" bIns="0" anchor="t" anchorCtr="0">
            <a:noAutofit/>
          </a:bodyPr>
          <a:lstStyle>
            <a:lvl1pPr marL="360000" indent="-360000" algn="l">
              <a:lnSpc>
                <a:spcPct val="100000"/>
              </a:lnSpc>
              <a:buFontTx/>
              <a:buBlip>
                <a:blip r:embed="rId3"/>
              </a:buBlip>
              <a:defRPr sz="3200" b="1" cap="all" baseline="0">
                <a:solidFill>
                  <a:srgbClr val="2A2A86"/>
                </a:solidFill>
                <a:latin typeface="+mn-lt"/>
              </a:defRPr>
            </a:lvl1pPr>
          </a:lstStyle>
          <a:p>
            <a:r>
              <a:rPr lang="nl-NL" dirty="0"/>
              <a:t>HIER KAN EEN TITEL KOMEN</a:t>
            </a:r>
          </a:p>
        </p:txBody>
      </p:sp>
      <p:pic>
        <p:nvPicPr>
          <p:cNvPr id="2" name="Afbeelding 1">
            <a:extLst>
              <a:ext uri="{FF2B5EF4-FFF2-40B4-BE49-F238E27FC236}">
                <a16:creationId xmlns:a16="http://schemas.microsoft.com/office/drawing/2014/main" id="{EB75988F-2450-F3BC-22A8-71956AD2360D}"/>
              </a:ext>
            </a:extLst>
          </p:cNvPr>
          <p:cNvPicPr>
            <a:picLocks noChangeAspect="1"/>
          </p:cNvPicPr>
          <p:nvPr userDrawn="1"/>
        </p:nvPicPr>
        <p:blipFill>
          <a:blip r:embed="rId4"/>
          <a:srcRect/>
          <a:stretch/>
        </p:blipFill>
        <p:spPr>
          <a:xfrm rot="16200000">
            <a:off x="-450000" y="1879200"/>
            <a:ext cx="2231329" cy="2231329"/>
          </a:xfrm>
          <a:prstGeom prst="rect">
            <a:avLst/>
          </a:prstGeom>
        </p:spPr>
      </p:pic>
    </p:spTree>
    <p:extLst>
      <p:ext uri="{BB962C8B-B14F-4D97-AF65-F5344CB8AC3E}">
        <p14:creationId xmlns:p14="http://schemas.microsoft.com/office/powerpoint/2010/main" val="3504238104"/>
      </p:ext>
    </p:extLst>
  </p:cSld>
  <p:clrMapOvr>
    <a:masterClrMapping/>
  </p:clrMapOvr>
  <p:extLst>
    <p:ext uri="{DCECCB84-F9BA-43D5-87BE-67443E8EF086}">
      <p15:sldGuideLst xmlns:p15="http://schemas.microsoft.com/office/powerpoint/2012/main">
        <p15:guide id="1" orient="horz" pos="2160">
          <p15:clr>
            <a:srgbClr val="FBAE40"/>
          </p15:clr>
        </p15:guide>
        <p15:guide id="2" pos="674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leen Titel 2">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35E3E73-76C8-46E2-BF24-7491F39AA6DC}"/>
              </a:ext>
            </a:extLst>
          </p:cNvPr>
          <p:cNvPicPr>
            <a:picLocks noChangeAspect="1"/>
          </p:cNvPicPr>
          <p:nvPr userDrawn="1"/>
        </p:nvPicPr>
        <p:blipFill>
          <a:blip r:embed="rId2"/>
          <a:srcRect/>
          <a:stretch/>
        </p:blipFill>
        <p:spPr>
          <a:xfrm>
            <a:off x="9977868" y="6077562"/>
            <a:ext cx="1776013"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633600" y="601200"/>
            <a:ext cx="9000000" cy="671121"/>
          </a:xfrm>
        </p:spPr>
        <p:txBody>
          <a:bodyPr lIns="0" tIns="0" rIns="0" bIns="0" anchor="t" anchorCtr="0">
            <a:noAutofit/>
          </a:bodyPr>
          <a:lstStyle>
            <a:lvl1pPr marL="360000" indent="-360000" algn="l">
              <a:lnSpc>
                <a:spcPct val="100000"/>
              </a:lnSpc>
              <a:buFontTx/>
              <a:buBlip>
                <a:blip r:embed="rId3"/>
              </a:buBlip>
              <a:defRPr sz="3200" b="1" cap="all" baseline="0">
                <a:solidFill>
                  <a:srgbClr val="2A2A86"/>
                </a:solidFill>
                <a:latin typeface="+mn-lt"/>
              </a:defRPr>
            </a:lvl1pPr>
          </a:lstStyle>
          <a:p>
            <a:r>
              <a:rPr lang="nl-NL" dirty="0"/>
              <a:t>HIER KAN EEN TITEL KOMEN</a:t>
            </a:r>
          </a:p>
        </p:txBody>
      </p:sp>
      <p:pic>
        <p:nvPicPr>
          <p:cNvPr id="2" name="Afbeelding 1">
            <a:extLst>
              <a:ext uri="{FF2B5EF4-FFF2-40B4-BE49-F238E27FC236}">
                <a16:creationId xmlns:a16="http://schemas.microsoft.com/office/drawing/2014/main" id="{EB75988F-2450-F3BC-22A8-71956AD2360D}"/>
              </a:ext>
            </a:extLst>
          </p:cNvPr>
          <p:cNvPicPr>
            <a:picLocks noChangeAspect="1"/>
          </p:cNvPicPr>
          <p:nvPr userDrawn="1"/>
        </p:nvPicPr>
        <p:blipFill>
          <a:blip r:embed="rId4"/>
          <a:srcRect/>
          <a:stretch/>
        </p:blipFill>
        <p:spPr>
          <a:xfrm rot="5400000">
            <a:off x="-622750" y="2487735"/>
            <a:ext cx="2231329" cy="2231329"/>
          </a:xfrm>
          <a:prstGeom prst="rect">
            <a:avLst/>
          </a:prstGeom>
        </p:spPr>
      </p:pic>
      <p:pic>
        <p:nvPicPr>
          <p:cNvPr id="3" name="Afbeelding 2">
            <a:extLst>
              <a:ext uri="{FF2B5EF4-FFF2-40B4-BE49-F238E27FC236}">
                <a16:creationId xmlns:a16="http://schemas.microsoft.com/office/drawing/2014/main" id="{9419A600-2A99-032E-88C3-6734DA23C116}"/>
              </a:ext>
            </a:extLst>
          </p:cNvPr>
          <p:cNvPicPr>
            <a:picLocks noChangeAspect="1"/>
          </p:cNvPicPr>
          <p:nvPr userDrawn="1"/>
        </p:nvPicPr>
        <p:blipFill>
          <a:blip r:embed="rId5"/>
          <a:stretch>
            <a:fillRect/>
          </a:stretch>
        </p:blipFill>
        <p:spPr>
          <a:xfrm rot="16200000">
            <a:off x="10191964" y="1467071"/>
            <a:ext cx="2230951" cy="2230951"/>
          </a:xfrm>
          <a:prstGeom prst="rect">
            <a:avLst/>
          </a:prstGeom>
        </p:spPr>
      </p:pic>
    </p:spTree>
    <p:extLst>
      <p:ext uri="{BB962C8B-B14F-4D97-AF65-F5344CB8AC3E}">
        <p14:creationId xmlns:p14="http://schemas.microsoft.com/office/powerpoint/2010/main" val="850922747"/>
      </p:ext>
    </p:extLst>
  </p:cSld>
  <p:clrMapOvr>
    <a:masterClrMapping/>
  </p:clrMapOvr>
  <p:extLst>
    <p:ext uri="{DCECCB84-F9BA-43D5-87BE-67443E8EF086}">
      <p15:sldGuideLst xmlns:p15="http://schemas.microsoft.com/office/powerpoint/2012/main">
        <p15:guide id="1" orient="horz" pos="2160">
          <p15:clr>
            <a:srgbClr val="FBAE40"/>
          </p15:clr>
        </p15:guide>
        <p15:guide id="2" pos="674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leen Titel 3">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35E3E73-76C8-46E2-BF24-7491F39AA6DC}"/>
              </a:ext>
            </a:extLst>
          </p:cNvPr>
          <p:cNvPicPr>
            <a:picLocks noChangeAspect="1"/>
          </p:cNvPicPr>
          <p:nvPr userDrawn="1"/>
        </p:nvPicPr>
        <p:blipFill>
          <a:blip r:embed="rId2"/>
          <a:srcRect/>
          <a:stretch/>
        </p:blipFill>
        <p:spPr>
          <a:xfrm>
            <a:off x="9977868" y="6077562"/>
            <a:ext cx="1776013"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633600" y="601200"/>
            <a:ext cx="9000000" cy="671121"/>
          </a:xfrm>
        </p:spPr>
        <p:txBody>
          <a:bodyPr lIns="0" tIns="0" rIns="0" bIns="0" anchor="t" anchorCtr="0">
            <a:noAutofit/>
          </a:bodyPr>
          <a:lstStyle>
            <a:lvl1pPr marL="360000" indent="-360000" algn="l">
              <a:lnSpc>
                <a:spcPct val="100000"/>
              </a:lnSpc>
              <a:buFontTx/>
              <a:buBlip>
                <a:blip r:embed="rId3"/>
              </a:buBlip>
              <a:defRPr sz="3200" b="1" cap="all" baseline="0">
                <a:solidFill>
                  <a:srgbClr val="2A2A86"/>
                </a:solidFill>
                <a:latin typeface="+mn-lt"/>
              </a:defRPr>
            </a:lvl1pPr>
          </a:lstStyle>
          <a:p>
            <a:r>
              <a:rPr lang="nl-NL" dirty="0"/>
              <a:t>HIER KAN EEN TITEL KOMEN</a:t>
            </a:r>
          </a:p>
        </p:txBody>
      </p:sp>
      <p:pic>
        <p:nvPicPr>
          <p:cNvPr id="2" name="Afbeelding 1">
            <a:extLst>
              <a:ext uri="{FF2B5EF4-FFF2-40B4-BE49-F238E27FC236}">
                <a16:creationId xmlns:a16="http://schemas.microsoft.com/office/drawing/2014/main" id="{EB75988F-2450-F3BC-22A8-71956AD2360D}"/>
              </a:ext>
            </a:extLst>
          </p:cNvPr>
          <p:cNvPicPr>
            <a:picLocks noChangeAspect="1"/>
          </p:cNvPicPr>
          <p:nvPr userDrawn="1"/>
        </p:nvPicPr>
        <p:blipFill>
          <a:blip r:embed="rId4"/>
          <a:srcRect/>
          <a:stretch/>
        </p:blipFill>
        <p:spPr>
          <a:xfrm rot="10800000">
            <a:off x="10670400" y="1350000"/>
            <a:ext cx="2231329" cy="2231329"/>
          </a:xfrm>
          <a:prstGeom prst="rect">
            <a:avLst/>
          </a:prstGeom>
        </p:spPr>
      </p:pic>
      <p:pic>
        <p:nvPicPr>
          <p:cNvPr id="3" name="Afbeelding 2">
            <a:extLst>
              <a:ext uri="{FF2B5EF4-FFF2-40B4-BE49-F238E27FC236}">
                <a16:creationId xmlns:a16="http://schemas.microsoft.com/office/drawing/2014/main" id="{9419A600-2A99-032E-88C3-6734DA23C116}"/>
              </a:ext>
            </a:extLst>
          </p:cNvPr>
          <p:cNvPicPr>
            <a:picLocks noChangeAspect="1"/>
          </p:cNvPicPr>
          <p:nvPr userDrawn="1"/>
        </p:nvPicPr>
        <p:blipFill>
          <a:blip r:embed="rId5"/>
          <a:stretch>
            <a:fillRect/>
          </a:stretch>
        </p:blipFill>
        <p:spPr>
          <a:xfrm rot="16200000">
            <a:off x="-475200" y="3834000"/>
            <a:ext cx="2230951" cy="2230951"/>
          </a:xfrm>
          <a:prstGeom prst="rect">
            <a:avLst/>
          </a:prstGeom>
        </p:spPr>
      </p:pic>
    </p:spTree>
    <p:extLst>
      <p:ext uri="{BB962C8B-B14F-4D97-AF65-F5344CB8AC3E}">
        <p14:creationId xmlns:p14="http://schemas.microsoft.com/office/powerpoint/2010/main" val="3405366100"/>
      </p:ext>
    </p:extLst>
  </p:cSld>
  <p:clrMapOvr>
    <a:masterClrMapping/>
  </p:clrMapOvr>
  <p:extLst>
    <p:ext uri="{DCECCB84-F9BA-43D5-87BE-67443E8EF086}">
      <p15:sldGuideLst xmlns:p15="http://schemas.microsoft.com/office/powerpoint/2012/main">
        <p15:guide id="1" orient="horz" pos="2160">
          <p15:clr>
            <a:srgbClr val="FBAE40"/>
          </p15:clr>
        </p15:guide>
        <p15:guide id="2" pos="674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slide met afbeeldin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9B7AC3C-E2FD-5C44-99DE-B6C2F316F14A}"/>
              </a:ext>
            </a:extLst>
          </p:cNvPr>
          <p:cNvSpPr>
            <a:spLocks noGrp="1"/>
          </p:cNvSpPr>
          <p:nvPr>
            <p:ph type="ctrTitle" hasCustomPrompt="1"/>
          </p:nvPr>
        </p:nvSpPr>
        <p:spPr>
          <a:xfrm>
            <a:off x="1064420" y="833993"/>
            <a:ext cx="6655514" cy="432628"/>
          </a:xfrm>
        </p:spPr>
        <p:txBody>
          <a:bodyPr anchor="b">
            <a:noAutofit/>
          </a:bodyPr>
          <a:lstStyle>
            <a:lvl1pPr algn="l">
              <a:lnSpc>
                <a:spcPts val="5000"/>
              </a:lnSpc>
              <a:defRPr sz="3200" b="1" cap="all" baseline="0">
                <a:solidFill>
                  <a:schemeClr val="accent1"/>
                </a:solidFill>
                <a:latin typeface="+mn-lt"/>
              </a:defRPr>
            </a:lvl1pPr>
          </a:lstStyle>
          <a:p>
            <a:r>
              <a:rPr lang="nl-NL" dirty="0"/>
              <a:t>HIER KAN EEN TITEL KOMEN</a:t>
            </a:r>
          </a:p>
        </p:txBody>
      </p:sp>
      <p:sp>
        <p:nvSpPr>
          <p:cNvPr id="20" name="Tijdelijke aanduiding voor tekst 2">
            <a:extLst>
              <a:ext uri="{FF2B5EF4-FFF2-40B4-BE49-F238E27FC236}">
                <a16:creationId xmlns:a16="http://schemas.microsoft.com/office/drawing/2014/main" id="{851D56FE-F179-4649-8DE8-8CCF2422FC9E}"/>
              </a:ext>
            </a:extLst>
          </p:cNvPr>
          <p:cNvSpPr>
            <a:spLocks noGrp="1"/>
          </p:cNvSpPr>
          <p:nvPr>
            <p:ph type="body" idx="10" hasCustomPrompt="1"/>
          </p:nvPr>
        </p:nvSpPr>
        <p:spPr>
          <a:xfrm>
            <a:off x="1278843" y="1732677"/>
            <a:ext cx="6769781" cy="3953747"/>
          </a:xfrm>
        </p:spPr>
        <p:txBody>
          <a:bodyPr>
            <a:normAutofit/>
          </a:bodyPr>
          <a:lstStyle>
            <a:lvl1pPr marL="0" indent="0">
              <a:lnSpc>
                <a:spcPts val="2200"/>
              </a:lnSpc>
              <a:spcBef>
                <a:spcPts val="0"/>
              </a:spcBef>
              <a:buFont typeface="Arial" panose="020B0604020202020204" pitchFamily="34" charset="0"/>
              <a:buNone/>
              <a:defRPr sz="2000" b="0">
                <a:solidFill>
                  <a:srgbClr val="2A2A8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Hier is ruimte voor standaardtekst.</a:t>
            </a:r>
          </a:p>
        </p:txBody>
      </p:sp>
      <p:sp>
        <p:nvSpPr>
          <p:cNvPr id="27" name="Tijdelijke aanduiding voor afbeelding 10">
            <a:extLst>
              <a:ext uri="{FF2B5EF4-FFF2-40B4-BE49-F238E27FC236}">
                <a16:creationId xmlns:a16="http://schemas.microsoft.com/office/drawing/2014/main" id="{C95B0FEB-25D7-EE4B-A793-DA8022EA7607}"/>
              </a:ext>
            </a:extLst>
          </p:cNvPr>
          <p:cNvSpPr>
            <a:spLocks noGrp="1"/>
          </p:cNvSpPr>
          <p:nvPr>
            <p:ph type="pic" sz="quarter" idx="11" hasCustomPrompt="1"/>
          </p:nvPr>
        </p:nvSpPr>
        <p:spPr>
          <a:xfrm>
            <a:off x="9025115" y="563792"/>
            <a:ext cx="3731515" cy="3716638"/>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1">
              <a:lumMod val="85000"/>
            </a:schemeClr>
          </a:solidFill>
        </p:spPr>
        <p:txBody>
          <a:bodyPr anchor="b" anchorCtr="0"/>
          <a:lstStyle>
            <a:lvl1pPr marL="0" indent="0" algn="ctr">
              <a:buNone/>
              <a:defRPr/>
            </a:lvl1pPr>
          </a:lstStyle>
          <a:p>
            <a:r>
              <a:rPr lang="nl-NL" dirty="0"/>
              <a:t>Dubbelklik om afbeelding te plaatsen</a:t>
            </a:r>
          </a:p>
          <a:p>
            <a:endParaRPr lang="nl-NL" dirty="0"/>
          </a:p>
          <a:p>
            <a:endParaRPr lang="nl-NL" dirty="0"/>
          </a:p>
        </p:txBody>
      </p:sp>
      <p:sp>
        <p:nvSpPr>
          <p:cNvPr id="42" name="Tijdelijke aanduiding voor tekst 8">
            <a:extLst>
              <a:ext uri="{FF2B5EF4-FFF2-40B4-BE49-F238E27FC236}">
                <a16:creationId xmlns:a16="http://schemas.microsoft.com/office/drawing/2014/main" id="{38392FBB-B36F-B74C-A8FC-D0A575094943}"/>
              </a:ext>
            </a:extLst>
          </p:cNvPr>
          <p:cNvSpPr>
            <a:spLocks noGrp="1"/>
          </p:cNvSpPr>
          <p:nvPr>
            <p:ph type="body" sz="quarter" idx="21" hasCustomPrompt="1"/>
          </p:nvPr>
        </p:nvSpPr>
        <p:spPr>
          <a:xfrm rot="10800000">
            <a:off x="1175479" y="5988184"/>
            <a:ext cx="206729" cy="211112"/>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pic>
        <p:nvPicPr>
          <p:cNvPr id="11" name="Afbeelding 10">
            <a:extLst>
              <a:ext uri="{FF2B5EF4-FFF2-40B4-BE49-F238E27FC236}">
                <a16:creationId xmlns:a16="http://schemas.microsoft.com/office/drawing/2014/main" id="{F35DA866-84FD-4237-9A4D-D72F897CAAB4}"/>
              </a:ext>
            </a:extLst>
          </p:cNvPr>
          <p:cNvPicPr>
            <a:picLocks noChangeAspect="1"/>
          </p:cNvPicPr>
          <p:nvPr userDrawn="1"/>
        </p:nvPicPr>
        <p:blipFill>
          <a:blip r:embed="rId3"/>
          <a:srcRect/>
          <a:stretch/>
        </p:blipFill>
        <p:spPr>
          <a:xfrm>
            <a:off x="9977868" y="6077562"/>
            <a:ext cx="1776013" cy="427912"/>
          </a:xfrm>
          <a:prstGeom prst="rect">
            <a:avLst/>
          </a:prstGeom>
        </p:spPr>
      </p:pic>
    </p:spTree>
    <p:extLst>
      <p:ext uri="{BB962C8B-B14F-4D97-AF65-F5344CB8AC3E}">
        <p14:creationId xmlns:p14="http://schemas.microsoft.com/office/powerpoint/2010/main" val="3056813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slide met afbeelding 02">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BAA14A89-F885-41A4-BB7F-7FF96CF69753}"/>
              </a:ext>
            </a:extLst>
          </p:cNvPr>
          <p:cNvSpPr>
            <a:spLocks noGrp="1"/>
          </p:cNvSpPr>
          <p:nvPr>
            <p:ph type="ctrTitle" hasCustomPrompt="1"/>
          </p:nvPr>
        </p:nvSpPr>
        <p:spPr>
          <a:xfrm>
            <a:off x="1064420" y="1440063"/>
            <a:ext cx="6655514" cy="432628"/>
          </a:xfrm>
        </p:spPr>
        <p:txBody>
          <a:bodyPr anchor="b">
            <a:noAutofit/>
          </a:bodyPr>
          <a:lstStyle>
            <a:lvl1pPr algn="l">
              <a:lnSpc>
                <a:spcPts val="5000"/>
              </a:lnSpc>
              <a:defRPr sz="3200" b="1" cap="all" baseline="0">
                <a:solidFill>
                  <a:schemeClr val="accent1"/>
                </a:solidFill>
                <a:latin typeface="+mn-lt"/>
              </a:defRPr>
            </a:lvl1pPr>
          </a:lstStyle>
          <a:p>
            <a:r>
              <a:rPr lang="nl-NL" dirty="0"/>
              <a:t>HIER KAN EEN TITEL KOMEN</a:t>
            </a:r>
          </a:p>
        </p:txBody>
      </p:sp>
      <p:sp>
        <p:nvSpPr>
          <p:cNvPr id="9" name="Tijdelijke aanduiding voor tekst 2">
            <a:extLst>
              <a:ext uri="{FF2B5EF4-FFF2-40B4-BE49-F238E27FC236}">
                <a16:creationId xmlns:a16="http://schemas.microsoft.com/office/drawing/2014/main" id="{9DF73A5F-AFAB-4793-B148-BE4BEFF785DD}"/>
              </a:ext>
            </a:extLst>
          </p:cNvPr>
          <p:cNvSpPr>
            <a:spLocks noGrp="1"/>
          </p:cNvSpPr>
          <p:nvPr>
            <p:ph type="body" idx="10" hasCustomPrompt="1"/>
          </p:nvPr>
        </p:nvSpPr>
        <p:spPr>
          <a:xfrm>
            <a:off x="1382208" y="2172888"/>
            <a:ext cx="6847391" cy="3506943"/>
          </a:xfrm>
        </p:spPr>
        <p:txBody>
          <a:bodyPr>
            <a:normAutofit/>
          </a:bodyPr>
          <a:lstStyle>
            <a:lvl1pPr marL="0" indent="0">
              <a:lnSpc>
                <a:spcPct val="114000"/>
              </a:lnSpc>
              <a:spcBef>
                <a:spcPts val="0"/>
              </a:spcBef>
              <a:buNone/>
              <a:defRPr sz="2000">
                <a:solidFill>
                  <a:srgbClr val="2A2A8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Hier is ruimte voor standaardtekst.</a:t>
            </a:r>
          </a:p>
        </p:txBody>
      </p:sp>
      <p:sp>
        <p:nvSpPr>
          <p:cNvPr id="10" name="Tijdelijke aanduiding voor afbeelding 10">
            <a:extLst>
              <a:ext uri="{FF2B5EF4-FFF2-40B4-BE49-F238E27FC236}">
                <a16:creationId xmlns:a16="http://schemas.microsoft.com/office/drawing/2014/main" id="{DC84CCA5-0F18-44F1-A25D-D51B745A7EFE}"/>
              </a:ext>
            </a:extLst>
          </p:cNvPr>
          <p:cNvSpPr>
            <a:spLocks noGrp="1"/>
          </p:cNvSpPr>
          <p:nvPr>
            <p:ph type="pic" sz="quarter" idx="11" hasCustomPrompt="1"/>
          </p:nvPr>
        </p:nvSpPr>
        <p:spPr>
          <a:xfrm>
            <a:off x="9025115" y="563792"/>
            <a:ext cx="3731515" cy="3716638"/>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1">
              <a:lumMod val="85000"/>
            </a:schemeClr>
          </a:solidFill>
        </p:spPr>
        <p:txBody>
          <a:bodyPr anchor="b"/>
          <a:lstStyle>
            <a:lvl1pPr marL="0" indent="0" algn="ctr">
              <a:buNone/>
              <a:defRPr/>
            </a:lvl1pPr>
          </a:lstStyle>
          <a:p>
            <a:r>
              <a:rPr lang="nl-NL" dirty="0"/>
              <a:t>Dubbelklik om afbeelding te plaatsen</a:t>
            </a:r>
          </a:p>
          <a:p>
            <a:endParaRPr lang="nl-NL" dirty="0"/>
          </a:p>
          <a:p>
            <a:endParaRPr lang="nl-NL" dirty="0"/>
          </a:p>
        </p:txBody>
      </p:sp>
      <p:sp>
        <p:nvSpPr>
          <p:cNvPr id="11" name="Tijdelijke aanduiding voor tekst 8">
            <a:extLst>
              <a:ext uri="{FF2B5EF4-FFF2-40B4-BE49-F238E27FC236}">
                <a16:creationId xmlns:a16="http://schemas.microsoft.com/office/drawing/2014/main" id="{85E5F9F1-0614-4D1C-A78D-21842A76B566}"/>
              </a:ext>
            </a:extLst>
          </p:cNvPr>
          <p:cNvSpPr>
            <a:spLocks noGrp="1"/>
          </p:cNvSpPr>
          <p:nvPr>
            <p:ph type="body" sz="quarter" idx="21" hasCustomPrompt="1"/>
          </p:nvPr>
        </p:nvSpPr>
        <p:spPr>
          <a:xfrm rot="10800000">
            <a:off x="1175479" y="5988184"/>
            <a:ext cx="206729" cy="211112"/>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12" name="Tijdelijke aanduiding voor tekst 4">
            <a:extLst>
              <a:ext uri="{FF2B5EF4-FFF2-40B4-BE49-F238E27FC236}">
                <a16:creationId xmlns:a16="http://schemas.microsoft.com/office/drawing/2014/main" id="{B1C18298-DA88-4D31-8CC7-BAC96D952C9D}"/>
              </a:ext>
            </a:extLst>
          </p:cNvPr>
          <p:cNvSpPr>
            <a:spLocks noGrp="1"/>
          </p:cNvSpPr>
          <p:nvPr>
            <p:ph type="body" sz="quarter" idx="23" hasCustomPrompt="1"/>
          </p:nvPr>
        </p:nvSpPr>
        <p:spPr>
          <a:xfrm>
            <a:off x="1079409" y="603976"/>
            <a:ext cx="5354637" cy="249981"/>
          </a:xfrm>
        </p:spPr>
        <p:txBody>
          <a:bodyPr>
            <a:noAutofit/>
          </a:bodyPr>
          <a:lstStyle>
            <a:lvl1pPr marL="180000" indent="-180000">
              <a:buFontTx/>
              <a:buBlip>
                <a:blip r:embed="rId3"/>
              </a:buBlip>
              <a:defRPr sz="1400" b="1">
                <a:solidFill>
                  <a:schemeClr val="accent1"/>
                </a:solidFill>
              </a:defRPr>
            </a:lvl1pPr>
          </a:lstStyle>
          <a:p>
            <a:pPr lvl="0"/>
            <a:r>
              <a:rPr lang="nl-NL" dirty="0"/>
              <a:t>Klik hier om tekst toe te voegen</a:t>
            </a:r>
          </a:p>
        </p:txBody>
      </p:sp>
      <p:pic>
        <p:nvPicPr>
          <p:cNvPr id="13" name="Afbeelding 12">
            <a:extLst>
              <a:ext uri="{FF2B5EF4-FFF2-40B4-BE49-F238E27FC236}">
                <a16:creationId xmlns:a16="http://schemas.microsoft.com/office/drawing/2014/main" id="{90928454-3FA7-43B7-AFBF-B7D5DD2345A9}"/>
              </a:ext>
            </a:extLst>
          </p:cNvPr>
          <p:cNvPicPr>
            <a:picLocks noChangeAspect="1"/>
          </p:cNvPicPr>
          <p:nvPr userDrawn="1"/>
        </p:nvPicPr>
        <p:blipFill>
          <a:blip r:embed="rId4"/>
          <a:srcRect/>
          <a:stretch/>
        </p:blipFill>
        <p:spPr>
          <a:xfrm>
            <a:off x="9977868" y="6077562"/>
            <a:ext cx="1776013" cy="427912"/>
          </a:xfrm>
          <a:prstGeom prst="rect">
            <a:avLst/>
          </a:prstGeom>
        </p:spPr>
      </p:pic>
    </p:spTree>
    <p:extLst>
      <p:ext uri="{BB962C8B-B14F-4D97-AF65-F5344CB8AC3E}">
        <p14:creationId xmlns:p14="http://schemas.microsoft.com/office/powerpoint/2010/main" val="22088828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toslide 01">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35B5D9B0-5D11-1B4C-8C63-0044ADB96F46}"/>
              </a:ext>
            </a:extLst>
          </p:cNvPr>
          <p:cNvSpPr>
            <a:spLocks noGrp="1"/>
          </p:cNvSpPr>
          <p:nvPr>
            <p:ph type="pic" sz="quarter" idx="10" hasCustomPrompt="1"/>
          </p:nvPr>
        </p:nvSpPr>
        <p:spPr>
          <a:xfrm>
            <a:off x="0" y="0"/>
            <a:ext cx="12192000" cy="6858000"/>
          </a:xfrm>
          <a:solidFill>
            <a:schemeClr val="bg1">
              <a:lumMod val="85000"/>
            </a:schemeClr>
          </a:solidFill>
        </p:spPr>
        <p:txBody>
          <a:bodyPr anchor="ctr"/>
          <a:lstStyle>
            <a:lvl1pPr marL="0" indent="0" algn="ctr">
              <a:buNone/>
              <a:defRPr/>
            </a:lvl1pPr>
          </a:lstStyle>
          <a:p>
            <a:r>
              <a:rPr lang="nl-NL" dirty="0"/>
              <a:t>Dubbelklik om afbeelding in te voegen</a:t>
            </a:r>
          </a:p>
        </p:txBody>
      </p:sp>
      <p:sp>
        <p:nvSpPr>
          <p:cNvPr id="6" name="Tijdelijke aanduiding voor tekst 8">
            <a:extLst>
              <a:ext uri="{FF2B5EF4-FFF2-40B4-BE49-F238E27FC236}">
                <a16:creationId xmlns:a16="http://schemas.microsoft.com/office/drawing/2014/main" id="{0596B212-1721-8E46-8DE4-5EF57B906B8E}"/>
              </a:ext>
            </a:extLst>
          </p:cNvPr>
          <p:cNvSpPr>
            <a:spLocks noGrp="1"/>
          </p:cNvSpPr>
          <p:nvPr>
            <p:ph type="body" sz="quarter" idx="20" hasCustomPrompt="1"/>
          </p:nvPr>
        </p:nvSpPr>
        <p:spPr>
          <a:xfrm rot="10800000">
            <a:off x="10243193" y="2664912"/>
            <a:ext cx="2607577" cy="2662868"/>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7" name="Tijdelijke aanduiding voor tekst 8">
            <a:extLst>
              <a:ext uri="{FF2B5EF4-FFF2-40B4-BE49-F238E27FC236}">
                <a16:creationId xmlns:a16="http://schemas.microsoft.com/office/drawing/2014/main" id="{3833C33B-DF80-924A-9E6B-870723BD7C6B}"/>
              </a:ext>
            </a:extLst>
          </p:cNvPr>
          <p:cNvSpPr>
            <a:spLocks noGrp="1"/>
          </p:cNvSpPr>
          <p:nvPr>
            <p:ph type="body" sz="quarter" idx="21" hasCustomPrompt="1"/>
          </p:nvPr>
        </p:nvSpPr>
        <p:spPr>
          <a:xfrm rot="10800000">
            <a:off x="1301872" y="5638784"/>
            <a:ext cx="1853023" cy="1892315"/>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8" name="Tijdelijke aanduiding voor tekst 8">
            <a:extLst>
              <a:ext uri="{FF2B5EF4-FFF2-40B4-BE49-F238E27FC236}">
                <a16:creationId xmlns:a16="http://schemas.microsoft.com/office/drawing/2014/main" id="{6C09EBCD-7F3E-B346-9DEF-16823B383E11}"/>
              </a:ext>
            </a:extLst>
          </p:cNvPr>
          <p:cNvSpPr>
            <a:spLocks noGrp="1"/>
          </p:cNvSpPr>
          <p:nvPr>
            <p:ph type="body" sz="quarter" idx="22" hasCustomPrompt="1"/>
          </p:nvPr>
        </p:nvSpPr>
        <p:spPr>
          <a:xfrm rot="5400000">
            <a:off x="10948243" y="1812901"/>
            <a:ext cx="1668638" cy="1704020"/>
          </a:xfrm>
          <a:blipFill>
            <a:blip r:embed="rId3"/>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Tree>
    <p:extLst>
      <p:ext uri="{BB962C8B-B14F-4D97-AF65-F5344CB8AC3E}">
        <p14:creationId xmlns:p14="http://schemas.microsoft.com/office/powerpoint/2010/main" val="629892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toslide 02">
    <p:spTree>
      <p:nvGrpSpPr>
        <p:cNvPr id="1" name=""/>
        <p:cNvGrpSpPr/>
        <p:nvPr/>
      </p:nvGrpSpPr>
      <p:grpSpPr>
        <a:xfrm>
          <a:off x="0" y="0"/>
          <a:ext cx="0" cy="0"/>
          <a:chOff x="0" y="0"/>
          <a:chExt cx="0" cy="0"/>
        </a:xfrm>
      </p:grpSpPr>
      <p:sp>
        <p:nvSpPr>
          <p:cNvPr id="24" name="Tijdelijke aanduiding voor afbeelding 2">
            <a:extLst>
              <a:ext uri="{FF2B5EF4-FFF2-40B4-BE49-F238E27FC236}">
                <a16:creationId xmlns:a16="http://schemas.microsoft.com/office/drawing/2014/main" id="{FFCB03ED-9349-9446-8EB3-82F1C38FFBEE}"/>
              </a:ext>
            </a:extLst>
          </p:cNvPr>
          <p:cNvSpPr>
            <a:spLocks noGrp="1"/>
          </p:cNvSpPr>
          <p:nvPr>
            <p:ph type="pic" sz="quarter" idx="10" hasCustomPrompt="1"/>
          </p:nvPr>
        </p:nvSpPr>
        <p:spPr>
          <a:xfrm>
            <a:off x="0" y="0"/>
            <a:ext cx="12192000" cy="6858000"/>
          </a:xfrm>
          <a:solidFill>
            <a:schemeClr val="bg1">
              <a:lumMod val="85000"/>
            </a:schemeClr>
          </a:solidFill>
        </p:spPr>
        <p:txBody>
          <a:bodyPr anchor="ctr"/>
          <a:lstStyle>
            <a:lvl1pPr marL="0" indent="0" algn="ctr">
              <a:buNone/>
              <a:defRPr/>
            </a:lvl1pPr>
          </a:lstStyle>
          <a:p>
            <a:r>
              <a:rPr lang="nl-NL" dirty="0"/>
              <a:t>Dubbelklik om afbeelding in te voegen</a:t>
            </a:r>
          </a:p>
        </p:txBody>
      </p:sp>
      <p:sp>
        <p:nvSpPr>
          <p:cNvPr id="21" name="Tijdelijke aanduiding voor tekst 8">
            <a:extLst>
              <a:ext uri="{FF2B5EF4-FFF2-40B4-BE49-F238E27FC236}">
                <a16:creationId xmlns:a16="http://schemas.microsoft.com/office/drawing/2014/main" id="{A7C6E853-C820-BD43-BE37-404B90D8AC2E}"/>
              </a:ext>
            </a:extLst>
          </p:cNvPr>
          <p:cNvSpPr>
            <a:spLocks noGrp="1"/>
          </p:cNvSpPr>
          <p:nvPr>
            <p:ph type="body" sz="quarter" idx="19" hasCustomPrompt="1"/>
          </p:nvPr>
        </p:nvSpPr>
        <p:spPr>
          <a:xfrm>
            <a:off x="7800775" y="5424603"/>
            <a:ext cx="2052352" cy="2095870"/>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22" name="Tijdelijke aanduiding voor tekst 8">
            <a:extLst>
              <a:ext uri="{FF2B5EF4-FFF2-40B4-BE49-F238E27FC236}">
                <a16:creationId xmlns:a16="http://schemas.microsoft.com/office/drawing/2014/main" id="{79D254EE-F652-3244-9DD5-8E2BB05E98EE}"/>
              </a:ext>
            </a:extLst>
          </p:cNvPr>
          <p:cNvSpPr>
            <a:spLocks noGrp="1"/>
          </p:cNvSpPr>
          <p:nvPr>
            <p:ph type="body" sz="quarter" idx="20" hasCustomPrompt="1"/>
          </p:nvPr>
        </p:nvSpPr>
        <p:spPr>
          <a:xfrm rot="10800000">
            <a:off x="3473259" y="-1011349"/>
            <a:ext cx="2731597" cy="2789518"/>
          </a:xfrm>
          <a:blipFill>
            <a:blip r:embed="rId3"/>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23" name="Tijdelijke aanduiding voor tekst 8">
            <a:extLst>
              <a:ext uri="{FF2B5EF4-FFF2-40B4-BE49-F238E27FC236}">
                <a16:creationId xmlns:a16="http://schemas.microsoft.com/office/drawing/2014/main" id="{3073707C-9134-414A-AD18-E0A3485E9694}"/>
              </a:ext>
            </a:extLst>
          </p:cNvPr>
          <p:cNvSpPr>
            <a:spLocks noGrp="1"/>
          </p:cNvSpPr>
          <p:nvPr>
            <p:ph type="body" sz="quarter" idx="21" hasCustomPrompt="1"/>
          </p:nvPr>
        </p:nvSpPr>
        <p:spPr>
          <a:xfrm rot="5400000">
            <a:off x="2350343" y="-894911"/>
            <a:ext cx="1668638" cy="1704020"/>
          </a:xfrm>
          <a:blipFill>
            <a:blip r:embed="rId4"/>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Tree>
    <p:extLst>
      <p:ext uri="{BB962C8B-B14F-4D97-AF65-F5344CB8AC3E}">
        <p14:creationId xmlns:p14="http://schemas.microsoft.com/office/powerpoint/2010/main" val="3835717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toslide 03">
    <p:spTree>
      <p:nvGrpSpPr>
        <p:cNvPr id="1" name=""/>
        <p:cNvGrpSpPr/>
        <p:nvPr/>
      </p:nvGrpSpPr>
      <p:grpSpPr>
        <a:xfrm>
          <a:off x="0" y="0"/>
          <a:ext cx="0" cy="0"/>
          <a:chOff x="0" y="0"/>
          <a:chExt cx="0" cy="0"/>
        </a:xfrm>
      </p:grpSpPr>
      <p:sp>
        <p:nvSpPr>
          <p:cNvPr id="24" name="Tijdelijke aanduiding voor afbeelding 2">
            <a:extLst>
              <a:ext uri="{FF2B5EF4-FFF2-40B4-BE49-F238E27FC236}">
                <a16:creationId xmlns:a16="http://schemas.microsoft.com/office/drawing/2014/main" id="{FFCB03ED-9349-9446-8EB3-82F1C38FFBEE}"/>
              </a:ext>
            </a:extLst>
          </p:cNvPr>
          <p:cNvSpPr>
            <a:spLocks noGrp="1"/>
          </p:cNvSpPr>
          <p:nvPr>
            <p:ph type="pic" sz="quarter" idx="10" hasCustomPrompt="1"/>
          </p:nvPr>
        </p:nvSpPr>
        <p:spPr>
          <a:xfrm>
            <a:off x="0" y="0"/>
            <a:ext cx="12192000" cy="6858000"/>
          </a:xfrm>
          <a:solidFill>
            <a:schemeClr val="bg1">
              <a:lumMod val="85000"/>
            </a:schemeClr>
          </a:solidFill>
        </p:spPr>
        <p:txBody>
          <a:bodyPr anchor="ctr"/>
          <a:lstStyle>
            <a:lvl1pPr marL="0" indent="0" algn="ctr">
              <a:buNone/>
              <a:defRPr/>
            </a:lvl1pPr>
          </a:lstStyle>
          <a:p>
            <a:r>
              <a:rPr lang="nl-NL" dirty="0"/>
              <a:t>Dubbelklik om afbeelding in te voegen</a:t>
            </a:r>
          </a:p>
        </p:txBody>
      </p:sp>
      <p:sp>
        <p:nvSpPr>
          <p:cNvPr id="22" name="Tijdelijke aanduiding voor tekst 8">
            <a:extLst>
              <a:ext uri="{FF2B5EF4-FFF2-40B4-BE49-F238E27FC236}">
                <a16:creationId xmlns:a16="http://schemas.microsoft.com/office/drawing/2014/main" id="{79D254EE-F652-3244-9DD5-8E2BB05E98EE}"/>
              </a:ext>
            </a:extLst>
          </p:cNvPr>
          <p:cNvSpPr>
            <a:spLocks noGrp="1"/>
          </p:cNvSpPr>
          <p:nvPr>
            <p:ph type="body" sz="quarter" idx="20" hasCustomPrompt="1"/>
          </p:nvPr>
        </p:nvSpPr>
        <p:spPr>
          <a:xfrm rot="10800000">
            <a:off x="3473259" y="-1011349"/>
            <a:ext cx="2731597" cy="2789518"/>
          </a:xfrm>
          <a:blipFill>
            <a:blip r:embed="rId2"/>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23" name="Tijdelijke aanduiding voor tekst 8">
            <a:extLst>
              <a:ext uri="{FF2B5EF4-FFF2-40B4-BE49-F238E27FC236}">
                <a16:creationId xmlns:a16="http://schemas.microsoft.com/office/drawing/2014/main" id="{3073707C-9134-414A-AD18-E0A3485E9694}"/>
              </a:ext>
            </a:extLst>
          </p:cNvPr>
          <p:cNvSpPr>
            <a:spLocks noGrp="1"/>
          </p:cNvSpPr>
          <p:nvPr>
            <p:ph type="body" sz="quarter" idx="21" hasCustomPrompt="1"/>
          </p:nvPr>
        </p:nvSpPr>
        <p:spPr>
          <a:xfrm rot="5400000">
            <a:off x="2350343" y="-894911"/>
            <a:ext cx="1668638" cy="1704020"/>
          </a:xfrm>
          <a:blipFill>
            <a:blip r:embed="rId3"/>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Tree>
    <p:extLst>
      <p:ext uri="{BB962C8B-B14F-4D97-AF65-F5344CB8AC3E}">
        <p14:creationId xmlns:p14="http://schemas.microsoft.com/office/powerpoint/2010/main" val="928903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roo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55D3F71-5718-3140-9011-561042FF4FFA}"/>
              </a:ext>
            </a:extLst>
          </p:cNvPr>
          <p:cNvSpPr/>
          <p:nvPr userDrawn="1"/>
        </p:nvSpPr>
        <p:spPr>
          <a:xfrm>
            <a:off x="0" y="0"/>
            <a:ext cx="12192000" cy="6858000"/>
          </a:xfrm>
          <a:prstGeom prst="rect">
            <a:avLst/>
          </a:prstGeom>
          <a:solidFill>
            <a:srgbClr val="F02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2729B68D-CF01-6A42-A03C-350E9D9C4DF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el 1">
            <a:extLst>
              <a:ext uri="{FF2B5EF4-FFF2-40B4-BE49-F238E27FC236}">
                <a16:creationId xmlns:a16="http://schemas.microsoft.com/office/drawing/2014/main" id="{21FD8507-5213-8A49-8A4A-80C8CBC8CE41}"/>
              </a:ext>
            </a:extLst>
          </p:cNvPr>
          <p:cNvSpPr>
            <a:spLocks noGrp="1"/>
          </p:cNvSpPr>
          <p:nvPr>
            <p:ph type="ctrTitle" hasCustomPrompt="1"/>
          </p:nvPr>
        </p:nvSpPr>
        <p:spPr>
          <a:xfrm>
            <a:off x="2325187" y="1454124"/>
            <a:ext cx="7956497" cy="1872752"/>
          </a:xfrm>
        </p:spPr>
        <p:txBody>
          <a:bodyPr anchor="b">
            <a:normAutofit/>
          </a:bodyPr>
          <a:lstStyle>
            <a:lvl1pPr algn="l">
              <a:lnSpc>
                <a:spcPct val="100000"/>
              </a:lnSpc>
              <a:defRPr sz="5400" b="1" cap="all" baseline="0">
                <a:solidFill>
                  <a:schemeClr val="bg1"/>
                </a:solidFill>
                <a:latin typeface="+mn-lt"/>
              </a:defRPr>
            </a:lvl1pPr>
          </a:lstStyle>
          <a:p>
            <a:r>
              <a:rPr lang="nl-NL" dirty="0"/>
              <a:t>HIER KAN EEN TITEL KOMEN</a:t>
            </a:r>
          </a:p>
        </p:txBody>
      </p:sp>
      <p:sp>
        <p:nvSpPr>
          <p:cNvPr id="11" name="Ondertitel 2">
            <a:extLst>
              <a:ext uri="{FF2B5EF4-FFF2-40B4-BE49-F238E27FC236}">
                <a16:creationId xmlns:a16="http://schemas.microsoft.com/office/drawing/2014/main" id="{88102907-5E61-3C41-92C3-18595CB14515}"/>
              </a:ext>
            </a:extLst>
          </p:cNvPr>
          <p:cNvSpPr>
            <a:spLocks noGrp="1"/>
          </p:cNvSpPr>
          <p:nvPr>
            <p:ph type="subTitle" idx="1" hasCustomPrompt="1"/>
          </p:nvPr>
        </p:nvSpPr>
        <p:spPr>
          <a:xfrm>
            <a:off x="3203616" y="3745937"/>
            <a:ext cx="6998555" cy="538680"/>
          </a:xfrm>
        </p:spPr>
        <p:txBody>
          <a:bodyPr>
            <a:normAutofit/>
          </a:bodyPr>
          <a:lstStyle>
            <a:lvl1pPr marL="216000" indent="-216000" algn="l">
              <a:buSzPct val="80000"/>
              <a:buFontTx/>
              <a:buBlip>
                <a:blip r:embed="rId3"/>
              </a:buBlip>
              <a:defRPr sz="2400" b="1">
                <a:solidFill>
                  <a:srgbClr val="2A2A8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is ruimte voor een ondertitel</a:t>
            </a:r>
          </a:p>
        </p:txBody>
      </p:sp>
    </p:spTree>
    <p:extLst>
      <p:ext uri="{BB962C8B-B14F-4D97-AF65-F5344CB8AC3E}">
        <p14:creationId xmlns:p14="http://schemas.microsoft.com/office/powerpoint/2010/main" val="1788750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lide-blauw">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55D3F71-5718-3140-9011-561042FF4FFA}"/>
              </a:ext>
            </a:extLst>
          </p:cNvPr>
          <p:cNvSpPr/>
          <p:nvPr userDrawn="1"/>
        </p:nvSpPr>
        <p:spPr>
          <a:xfrm>
            <a:off x="0" y="0"/>
            <a:ext cx="12192000" cy="6858000"/>
          </a:xfrm>
          <a:prstGeom prst="rect">
            <a:avLst/>
          </a:prstGeom>
          <a:solidFill>
            <a:srgbClr val="231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2729B68D-CF01-6A42-A03C-350E9D9C4DFD}"/>
              </a:ext>
            </a:extLst>
          </p:cNvPr>
          <p:cNvPicPr>
            <a:picLocks noChangeAspect="1"/>
          </p:cNvPicPr>
          <p:nvPr userDrawn="1"/>
        </p:nvPicPr>
        <p:blipFill>
          <a:blip r:embed="rId2"/>
          <a:srcRect/>
          <a:stretch/>
        </p:blipFill>
        <p:spPr>
          <a:xfrm>
            <a:off x="0" y="0"/>
            <a:ext cx="12192000" cy="6858000"/>
          </a:xfrm>
          <a:prstGeom prst="rect">
            <a:avLst/>
          </a:prstGeom>
          <a:solidFill>
            <a:srgbClr val="2A2A86"/>
          </a:solidFill>
        </p:spPr>
      </p:pic>
      <p:sp>
        <p:nvSpPr>
          <p:cNvPr id="9" name="Titel 1">
            <a:extLst>
              <a:ext uri="{FF2B5EF4-FFF2-40B4-BE49-F238E27FC236}">
                <a16:creationId xmlns:a16="http://schemas.microsoft.com/office/drawing/2014/main" id="{21FD8507-5213-8A49-8A4A-80C8CBC8CE41}"/>
              </a:ext>
            </a:extLst>
          </p:cNvPr>
          <p:cNvSpPr>
            <a:spLocks noGrp="1"/>
          </p:cNvSpPr>
          <p:nvPr>
            <p:ph type="ctrTitle" hasCustomPrompt="1"/>
          </p:nvPr>
        </p:nvSpPr>
        <p:spPr>
          <a:xfrm>
            <a:off x="2602800" y="2260800"/>
            <a:ext cx="7772400" cy="648000"/>
          </a:xfrm>
        </p:spPr>
        <p:txBody>
          <a:bodyPr lIns="0" tIns="0" rIns="0" bIns="0" anchor="b">
            <a:noAutofit/>
          </a:bodyPr>
          <a:lstStyle>
            <a:lvl1pPr algn="l">
              <a:lnSpc>
                <a:spcPct val="100000"/>
              </a:lnSpc>
              <a:defRPr sz="5500" b="1" cap="all" baseline="0">
                <a:solidFill>
                  <a:schemeClr val="bg1"/>
                </a:solidFill>
                <a:latin typeface="+mn-lt"/>
              </a:defRPr>
            </a:lvl1pPr>
          </a:lstStyle>
          <a:p>
            <a:r>
              <a:rPr lang="nl-NL" dirty="0"/>
              <a:t>HIER KAN EEN TITEL KOMEN</a:t>
            </a:r>
          </a:p>
        </p:txBody>
      </p:sp>
      <p:sp>
        <p:nvSpPr>
          <p:cNvPr id="7" name="Ondertitel 2">
            <a:extLst>
              <a:ext uri="{FF2B5EF4-FFF2-40B4-BE49-F238E27FC236}">
                <a16:creationId xmlns:a16="http://schemas.microsoft.com/office/drawing/2014/main" id="{2A6332C5-9024-4FD0-A443-0547985D2DE1}"/>
              </a:ext>
            </a:extLst>
          </p:cNvPr>
          <p:cNvSpPr>
            <a:spLocks noGrp="1"/>
          </p:cNvSpPr>
          <p:nvPr>
            <p:ph type="subTitle" idx="1" hasCustomPrompt="1"/>
          </p:nvPr>
        </p:nvSpPr>
        <p:spPr>
          <a:xfrm>
            <a:off x="3542400" y="3157200"/>
            <a:ext cx="6832800" cy="1807200"/>
          </a:xfrm>
        </p:spPr>
        <p:txBody>
          <a:bodyPr lIns="0" tIns="0" rIns="0" bIns="0">
            <a:noAutofit/>
          </a:bodyPr>
          <a:lstStyle>
            <a:lvl1pPr marL="288000" indent="-288000" algn="l">
              <a:lnSpc>
                <a:spcPts val="2800"/>
              </a:lnSpc>
              <a:buSzPct val="80000"/>
              <a:buFontTx/>
              <a:buBlip>
                <a:blip r:embed="rId3"/>
              </a:buBlip>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is ruimte voor een ondertitel</a:t>
            </a:r>
          </a:p>
        </p:txBody>
      </p:sp>
    </p:spTree>
    <p:extLst>
      <p:ext uri="{BB962C8B-B14F-4D97-AF65-F5344CB8AC3E}">
        <p14:creationId xmlns:p14="http://schemas.microsoft.com/office/powerpoint/2010/main" val="3621484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lide met foto-rood">
    <p:bg>
      <p:bgPr>
        <a:solidFill>
          <a:srgbClr val="F02837"/>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E1C6E8E0-0126-4DBA-BDA4-E142DD3FAA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jdelijke aanduiding voor afbeelding 10">
            <a:extLst>
              <a:ext uri="{FF2B5EF4-FFF2-40B4-BE49-F238E27FC236}">
                <a16:creationId xmlns:a16="http://schemas.microsoft.com/office/drawing/2014/main" id="{5D2E6BB2-1E1F-4BDC-B10E-76ACE55B18A2}"/>
              </a:ext>
            </a:extLst>
          </p:cNvPr>
          <p:cNvSpPr>
            <a:spLocks noGrp="1"/>
          </p:cNvSpPr>
          <p:nvPr>
            <p:ph type="pic" sz="quarter" idx="11" hasCustomPrompt="1"/>
          </p:nvPr>
        </p:nvSpPr>
        <p:spPr>
          <a:xfrm>
            <a:off x="-2351225" y="-1814144"/>
            <a:ext cx="9178173" cy="9141581"/>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2"/>
          </a:solidFill>
        </p:spPr>
        <p:txBody>
          <a:bodyPr wrap="square" lIns="0" tIns="1836000" rIns="3420000" spcCol="36000" anchor="ctr" anchorCtr="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Dubbelklik om afbeelding te plaatsen</a:t>
            </a:r>
          </a:p>
        </p:txBody>
      </p:sp>
      <p:sp>
        <p:nvSpPr>
          <p:cNvPr id="10" name="Ondertitel 2">
            <a:extLst>
              <a:ext uri="{FF2B5EF4-FFF2-40B4-BE49-F238E27FC236}">
                <a16:creationId xmlns:a16="http://schemas.microsoft.com/office/drawing/2014/main" id="{2578ABD7-D6CC-479D-939F-CB0EFEF45C90}"/>
              </a:ext>
            </a:extLst>
          </p:cNvPr>
          <p:cNvSpPr txBox="1">
            <a:spLocks/>
          </p:cNvSpPr>
          <p:nvPr userDrawn="1"/>
        </p:nvSpPr>
        <p:spPr>
          <a:xfrm>
            <a:off x="6404016" y="3753644"/>
            <a:ext cx="6998555" cy="538680"/>
          </a:xfrm>
          <a:prstGeom prst="rect">
            <a:avLst/>
          </a:prstGeom>
        </p:spPr>
        <p:txBody>
          <a:bodyPr vert="horz" lIns="91440" tIns="45720" rIns="91440" bIns="45720" rtlCol="0">
            <a:normAutofit/>
          </a:bodyPr>
          <a:lstStyle>
            <a:lvl1pPr marL="216000" indent="-216000" algn="l" defTabSz="914400" rtl="0" eaLnBrk="1" latinLnBrk="0" hangingPunct="1">
              <a:lnSpc>
                <a:spcPct val="90000"/>
              </a:lnSpc>
              <a:spcBef>
                <a:spcPts val="1000"/>
              </a:spcBef>
              <a:buSzPct val="80000"/>
              <a:buFontTx/>
              <a:buBlip>
                <a:blip r:embed="rId3"/>
              </a:buBlip>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endParaRPr lang="nl-NL" dirty="0"/>
          </a:p>
        </p:txBody>
      </p:sp>
      <p:sp>
        <p:nvSpPr>
          <p:cNvPr id="7" name="Titel 1">
            <a:extLst>
              <a:ext uri="{FF2B5EF4-FFF2-40B4-BE49-F238E27FC236}">
                <a16:creationId xmlns:a16="http://schemas.microsoft.com/office/drawing/2014/main" id="{9E3D9433-2817-4F09-816A-F967F37082F0}"/>
              </a:ext>
            </a:extLst>
          </p:cNvPr>
          <p:cNvSpPr>
            <a:spLocks noGrp="1"/>
          </p:cNvSpPr>
          <p:nvPr>
            <p:ph type="ctrTitle" hasCustomPrompt="1"/>
          </p:nvPr>
        </p:nvSpPr>
        <p:spPr>
          <a:xfrm>
            <a:off x="5576993" y="1533253"/>
            <a:ext cx="6230477" cy="1571103"/>
          </a:xfrm>
        </p:spPr>
        <p:txBody>
          <a:bodyPr anchor="b">
            <a:normAutofit/>
          </a:bodyPr>
          <a:lstStyle>
            <a:lvl1pPr algn="l">
              <a:lnSpc>
                <a:spcPct val="100000"/>
              </a:lnSpc>
              <a:defRPr sz="4400" b="1" cap="all" baseline="0">
                <a:solidFill>
                  <a:schemeClr val="bg1"/>
                </a:solidFill>
                <a:latin typeface="+mn-lt"/>
              </a:defRPr>
            </a:lvl1pPr>
          </a:lstStyle>
          <a:p>
            <a:r>
              <a:rPr lang="nl-NL" dirty="0"/>
              <a:t>HIER KAN EEN TITEL KOMEN</a:t>
            </a:r>
          </a:p>
        </p:txBody>
      </p:sp>
      <p:sp>
        <p:nvSpPr>
          <p:cNvPr id="2" name="Ondertitel 2">
            <a:extLst>
              <a:ext uri="{FF2B5EF4-FFF2-40B4-BE49-F238E27FC236}">
                <a16:creationId xmlns:a16="http://schemas.microsoft.com/office/drawing/2014/main" id="{F51B1B35-9EB6-8B98-6357-C5691B3BC1C7}"/>
              </a:ext>
            </a:extLst>
          </p:cNvPr>
          <p:cNvSpPr>
            <a:spLocks noGrp="1"/>
          </p:cNvSpPr>
          <p:nvPr>
            <p:ph type="subTitle" idx="1" hasCustomPrompt="1"/>
          </p:nvPr>
        </p:nvSpPr>
        <p:spPr>
          <a:xfrm>
            <a:off x="6232409" y="3476597"/>
            <a:ext cx="6998555" cy="538680"/>
          </a:xfrm>
        </p:spPr>
        <p:txBody>
          <a:bodyPr>
            <a:normAutofit/>
          </a:bodyPr>
          <a:lstStyle>
            <a:lvl1pPr marL="216000" indent="-216000" algn="l">
              <a:buSzPct val="80000"/>
              <a:buFontTx/>
              <a:buBlip>
                <a:blip r:embed="rId3"/>
              </a:buBlip>
              <a:defRPr sz="2400" b="1">
                <a:solidFill>
                  <a:srgbClr val="2A2A8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is ruimte voor een ondertitel</a:t>
            </a:r>
          </a:p>
        </p:txBody>
      </p:sp>
    </p:spTree>
    <p:extLst>
      <p:ext uri="{BB962C8B-B14F-4D97-AF65-F5344CB8AC3E}">
        <p14:creationId xmlns:p14="http://schemas.microsoft.com/office/powerpoint/2010/main" val="2451434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lide met foto-blauw">
    <p:bg>
      <p:bgPr>
        <a:solidFill>
          <a:srgbClr val="2A2A86"/>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55D3F71-5718-3140-9011-561042FF4FFA}"/>
              </a:ext>
            </a:extLst>
          </p:cNvPr>
          <p:cNvSpPr/>
          <p:nvPr userDrawn="1"/>
        </p:nvSpPr>
        <p:spPr>
          <a:xfrm>
            <a:off x="0" y="0"/>
            <a:ext cx="12192000" cy="6858000"/>
          </a:xfrm>
          <a:prstGeom prst="rect">
            <a:avLst/>
          </a:prstGeom>
          <a:solidFill>
            <a:srgbClr val="231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DFCC96E5-1B9B-3841-8C39-2C8DAA8A8ACA}"/>
              </a:ext>
            </a:extLst>
          </p:cNvPr>
          <p:cNvPicPr>
            <a:picLocks noChangeAspect="1"/>
          </p:cNvPicPr>
          <p:nvPr userDrawn="1"/>
        </p:nvPicPr>
        <p:blipFill>
          <a:blip r:embed="rId2"/>
          <a:stretch>
            <a:fillRect/>
          </a:stretch>
        </p:blipFill>
        <p:spPr>
          <a:xfrm>
            <a:off x="0" y="0"/>
            <a:ext cx="12192000" cy="6858000"/>
          </a:xfrm>
          <a:prstGeom prst="rect">
            <a:avLst/>
          </a:prstGeom>
          <a:solidFill>
            <a:srgbClr val="2A2A86"/>
          </a:solidFill>
        </p:spPr>
      </p:pic>
      <p:sp>
        <p:nvSpPr>
          <p:cNvPr id="6" name="Titel 1">
            <a:extLst>
              <a:ext uri="{FF2B5EF4-FFF2-40B4-BE49-F238E27FC236}">
                <a16:creationId xmlns:a16="http://schemas.microsoft.com/office/drawing/2014/main" id="{6BBE61E2-50BA-9F44-9815-BFDD82737498}"/>
              </a:ext>
            </a:extLst>
          </p:cNvPr>
          <p:cNvSpPr>
            <a:spLocks noGrp="1"/>
          </p:cNvSpPr>
          <p:nvPr>
            <p:ph type="ctrTitle" hasCustomPrompt="1"/>
          </p:nvPr>
        </p:nvSpPr>
        <p:spPr>
          <a:xfrm>
            <a:off x="5576993" y="1533253"/>
            <a:ext cx="6230477" cy="1578810"/>
          </a:xfrm>
        </p:spPr>
        <p:txBody>
          <a:bodyPr anchor="b">
            <a:normAutofit/>
          </a:bodyPr>
          <a:lstStyle>
            <a:lvl1pPr algn="l">
              <a:lnSpc>
                <a:spcPct val="100000"/>
              </a:lnSpc>
              <a:defRPr sz="4400" b="1" cap="all" baseline="0">
                <a:solidFill>
                  <a:schemeClr val="bg1"/>
                </a:solidFill>
                <a:latin typeface="+mn-lt"/>
              </a:defRPr>
            </a:lvl1pPr>
          </a:lstStyle>
          <a:p>
            <a:r>
              <a:rPr lang="nl-NL" dirty="0"/>
              <a:t>HIER KAN EEN TITEL KOMEN</a:t>
            </a:r>
          </a:p>
        </p:txBody>
      </p:sp>
      <p:sp>
        <p:nvSpPr>
          <p:cNvPr id="7" name="Ondertitel 2">
            <a:extLst>
              <a:ext uri="{FF2B5EF4-FFF2-40B4-BE49-F238E27FC236}">
                <a16:creationId xmlns:a16="http://schemas.microsoft.com/office/drawing/2014/main" id="{B8C68129-948C-E140-93B5-299091D228D1}"/>
              </a:ext>
            </a:extLst>
          </p:cNvPr>
          <p:cNvSpPr>
            <a:spLocks noGrp="1"/>
          </p:cNvSpPr>
          <p:nvPr>
            <p:ph type="subTitle" idx="1" hasCustomPrompt="1"/>
          </p:nvPr>
        </p:nvSpPr>
        <p:spPr>
          <a:xfrm>
            <a:off x="6455422" y="3745937"/>
            <a:ext cx="5352047" cy="538680"/>
          </a:xfrm>
        </p:spPr>
        <p:txBody>
          <a:bodyPr>
            <a:normAutofit/>
          </a:bodyPr>
          <a:lstStyle>
            <a:lvl1pPr marL="216000" indent="-216000" algn="l">
              <a:buSzPct val="80000"/>
              <a:buFontTx/>
              <a:buBlip>
                <a:blip r:embed="rId3"/>
              </a:buBlip>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is ruimte voor een ondertitel</a:t>
            </a:r>
          </a:p>
        </p:txBody>
      </p:sp>
      <p:sp>
        <p:nvSpPr>
          <p:cNvPr id="12" name="Tijdelijke aanduiding voor afbeelding 10">
            <a:extLst>
              <a:ext uri="{FF2B5EF4-FFF2-40B4-BE49-F238E27FC236}">
                <a16:creationId xmlns:a16="http://schemas.microsoft.com/office/drawing/2014/main" id="{FE7B06EC-52B9-D04C-B7C7-B34E8A2B1248}"/>
              </a:ext>
            </a:extLst>
          </p:cNvPr>
          <p:cNvSpPr>
            <a:spLocks noGrp="1"/>
          </p:cNvSpPr>
          <p:nvPr>
            <p:ph type="pic" sz="quarter" idx="11" hasCustomPrompt="1"/>
          </p:nvPr>
        </p:nvSpPr>
        <p:spPr>
          <a:xfrm>
            <a:off x="-2351225" y="-1814144"/>
            <a:ext cx="9178173" cy="9141581"/>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2"/>
          </a:solidFill>
        </p:spPr>
        <p:txBody>
          <a:bodyPr wrap="square" lIns="0" tIns="1440000" rIns="1440000" bIns="180000"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Dubbelklik om afbeelding te plaatsen</a:t>
            </a:r>
          </a:p>
        </p:txBody>
      </p:sp>
    </p:spTree>
    <p:extLst>
      <p:ext uri="{BB962C8B-B14F-4D97-AF65-F5344CB8AC3E}">
        <p14:creationId xmlns:p14="http://schemas.microsoft.com/office/powerpoint/2010/main" val="116629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lide met foto-paars">
    <p:bg>
      <p:bgPr>
        <a:solidFill>
          <a:srgbClr val="A2A1C3"/>
        </a:solidFill>
        <a:effectLst/>
      </p:bgPr>
    </p:bg>
    <p:spTree>
      <p:nvGrpSpPr>
        <p:cNvPr id="1" name=""/>
        <p:cNvGrpSpPr/>
        <p:nvPr/>
      </p:nvGrpSpPr>
      <p:grpSpPr>
        <a:xfrm>
          <a:off x="0" y="0"/>
          <a:ext cx="0" cy="0"/>
          <a:chOff x="0" y="0"/>
          <a:chExt cx="0" cy="0"/>
        </a:xfrm>
      </p:grpSpPr>
      <p:sp>
        <p:nvSpPr>
          <p:cNvPr id="6" name="Tijdelijke aanduiding voor afbeelding 10">
            <a:extLst>
              <a:ext uri="{FF2B5EF4-FFF2-40B4-BE49-F238E27FC236}">
                <a16:creationId xmlns:a16="http://schemas.microsoft.com/office/drawing/2014/main" id="{4453846E-31CD-43CB-974E-7AD51060BF3E}"/>
              </a:ext>
            </a:extLst>
          </p:cNvPr>
          <p:cNvSpPr>
            <a:spLocks noGrp="1"/>
          </p:cNvSpPr>
          <p:nvPr>
            <p:ph type="pic" sz="quarter" idx="11" hasCustomPrompt="1"/>
          </p:nvPr>
        </p:nvSpPr>
        <p:spPr>
          <a:xfrm flipH="1">
            <a:off x="5103935" y="-174896"/>
            <a:ext cx="7424823" cy="7388984"/>
          </a:xfrm>
          <a:custGeom>
            <a:avLst/>
            <a:gdLst>
              <a:gd name="connsiteX0" fmla="*/ 0 w 3888000"/>
              <a:gd name="connsiteY0" fmla="*/ 425853 h 3888000"/>
              <a:gd name="connsiteX1" fmla="*/ 425853 w 3888000"/>
              <a:gd name="connsiteY1" fmla="*/ 0 h 3888000"/>
              <a:gd name="connsiteX2" fmla="*/ 3462147 w 3888000"/>
              <a:gd name="connsiteY2" fmla="*/ 0 h 3888000"/>
              <a:gd name="connsiteX3" fmla="*/ 3888000 w 3888000"/>
              <a:gd name="connsiteY3" fmla="*/ 425853 h 3888000"/>
              <a:gd name="connsiteX4" fmla="*/ 3888000 w 3888000"/>
              <a:gd name="connsiteY4" fmla="*/ 3462147 h 3888000"/>
              <a:gd name="connsiteX5" fmla="*/ 3462147 w 3888000"/>
              <a:gd name="connsiteY5" fmla="*/ 3888000 h 3888000"/>
              <a:gd name="connsiteX6" fmla="*/ 425853 w 3888000"/>
              <a:gd name="connsiteY6" fmla="*/ 3888000 h 3888000"/>
              <a:gd name="connsiteX7" fmla="*/ 0 w 3888000"/>
              <a:gd name="connsiteY7" fmla="*/ 3462147 h 3888000"/>
              <a:gd name="connsiteX8" fmla="*/ 0 w 3888000"/>
              <a:gd name="connsiteY8" fmla="*/ 425853 h 3888000"/>
              <a:gd name="connsiteX0" fmla="*/ 0 w 3888000"/>
              <a:gd name="connsiteY0" fmla="*/ 425853 h 3888000"/>
              <a:gd name="connsiteX1" fmla="*/ 425853 w 3888000"/>
              <a:gd name="connsiteY1" fmla="*/ 0 h 3888000"/>
              <a:gd name="connsiteX2" fmla="*/ 3888000 w 3888000"/>
              <a:gd name="connsiteY2" fmla="*/ 425853 h 3888000"/>
              <a:gd name="connsiteX3" fmla="*/ 3888000 w 3888000"/>
              <a:gd name="connsiteY3" fmla="*/ 3462147 h 3888000"/>
              <a:gd name="connsiteX4" fmla="*/ 3462147 w 3888000"/>
              <a:gd name="connsiteY4" fmla="*/ 3888000 h 3888000"/>
              <a:gd name="connsiteX5" fmla="*/ 425853 w 3888000"/>
              <a:gd name="connsiteY5" fmla="*/ 3888000 h 3888000"/>
              <a:gd name="connsiteX6" fmla="*/ 0 w 3888000"/>
              <a:gd name="connsiteY6" fmla="*/ 3462147 h 3888000"/>
              <a:gd name="connsiteX7" fmla="*/ 0 w 3888000"/>
              <a:gd name="connsiteY7" fmla="*/ 425853 h 3888000"/>
              <a:gd name="connsiteX0" fmla="*/ 0 w 3888000"/>
              <a:gd name="connsiteY0" fmla="*/ 425853 h 3888000"/>
              <a:gd name="connsiteX1" fmla="*/ 425853 w 3888000"/>
              <a:gd name="connsiteY1" fmla="*/ 0 h 3888000"/>
              <a:gd name="connsiteX2" fmla="*/ 3888000 w 3888000"/>
              <a:gd name="connsiteY2" fmla="*/ 3462147 h 3888000"/>
              <a:gd name="connsiteX3" fmla="*/ 3462147 w 3888000"/>
              <a:gd name="connsiteY3" fmla="*/ 3888000 h 3888000"/>
              <a:gd name="connsiteX4" fmla="*/ 425853 w 3888000"/>
              <a:gd name="connsiteY4" fmla="*/ 3888000 h 3888000"/>
              <a:gd name="connsiteX5" fmla="*/ 0 w 3888000"/>
              <a:gd name="connsiteY5" fmla="*/ 3462147 h 3888000"/>
              <a:gd name="connsiteX6" fmla="*/ 0 w 3888000"/>
              <a:gd name="connsiteY6" fmla="*/ 425853 h 3888000"/>
              <a:gd name="connsiteX0" fmla="*/ 0 w 3808101"/>
              <a:gd name="connsiteY0" fmla="*/ 425853 h 3888000"/>
              <a:gd name="connsiteX1" fmla="*/ 425853 w 3808101"/>
              <a:gd name="connsiteY1" fmla="*/ 0 h 3888000"/>
              <a:gd name="connsiteX2" fmla="*/ 3808101 w 3808101"/>
              <a:gd name="connsiteY2" fmla="*/ 3222450 h 3888000"/>
              <a:gd name="connsiteX3" fmla="*/ 3462147 w 3808101"/>
              <a:gd name="connsiteY3" fmla="*/ 3888000 h 3888000"/>
              <a:gd name="connsiteX4" fmla="*/ 425853 w 3808101"/>
              <a:gd name="connsiteY4" fmla="*/ 3888000 h 3888000"/>
              <a:gd name="connsiteX5" fmla="*/ 0 w 3808101"/>
              <a:gd name="connsiteY5" fmla="*/ 3462147 h 3888000"/>
              <a:gd name="connsiteX6" fmla="*/ 0 w 3808101"/>
              <a:gd name="connsiteY6" fmla="*/ 425853 h 3888000"/>
              <a:gd name="connsiteX0" fmla="*/ 0 w 3873906"/>
              <a:gd name="connsiteY0" fmla="*/ 425853 h 3888000"/>
              <a:gd name="connsiteX1" fmla="*/ 425853 w 3873906"/>
              <a:gd name="connsiteY1" fmla="*/ 0 h 3888000"/>
              <a:gd name="connsiteX2" fmla="*/ 3808101 w 3873906"/>
              <a:gd name="connsiteY2" fmla="*/ 3222450 h 3888000"/>
              <a:gd name="connsiteX3" fmla="*/ 3462147 w 3873906"/>
              <a:gd name="connsiteY3" fmla="*/ 3888000 h 3888000"/>
              <a:gd name="connsiteX4" fmla="*/ 425853 w 3873906"/>
              <a:gd name="connsiteY4" fmla="*/ 3888000 h 3888000"/>
              <a:gd name="connsiteX5" fmla="*/ 0 w 3873906"/>
              <a:gd name="connsiteY5" fmla="*/ 3462147 h 3888000"/>
              <a:gd name="connsiteX6" fmla="*/ 0 w 3873906"/>
              <a:gd name="connsiteY6" fmla="*/ 425853 h 3888000"/>
              <a:gd name="connsiteX0" fmla="*/ 0 w 3877523"/>
              <a:gd name="connsiteY0" fmla="*/ 425853 h 3888000"/>
              <a:gd name="connsiteX1" fmla="*/ 425853 w 3877523"/>
              <a:gd name="connsiteY1" fmla="*/ 0 h 3888000"/>
              <a:gd name="connsiteX2" fmla="*/ 3808101 w 3877523"/>
              <a:gd name="connsiteY2" fmla="*/ 3222450 h 3888000"/>
              <a:gd name="connsiteX3" fmla="*/ 3462147 w 3877523"/>
              <a:gd name="connsiteY3" fmla="*/ 3888000 h 3888000"/>
              <a:gd name="connsiteX4" fmla="*/ 425853 w 3877523"/>
              <a:gd name="connsiteY4" fmla="*/ 3888000 h 3888000"/>
              <a:gd name="connsiteX5" fmla="*/ 0 w 3877523"/>
              <a:gd name="connsiteY5" fmla="*/ 3462147 h 3888000"/>
              <a:gd name="connsiteX6" fmla="*/ 0 w 3877523"/>
              <a:gd name="connsiteY6" fmla="*/ 425853 h 3888000"/>
              <a:gd name="connsiteX0" fmla="*/ 0 w 3877523"/>
              <a:gd name="connsiteY0" fmla="*/ 381465 h 3843612"/>
              <a:gd name="connsiteX1" fmla="*/ 621162 w 3877523"/>
              <a:gd name="connsiteY1" fmla="*/ 0 h 3843612"/>
              <a:gd name="connsiteX2" fmla="*/ 3808101 w 3877523"/>
              <a:gd name="connsiteY2" fmla="*/ 3178062 h 3843612"/>
              <a:gd name="connsiteX3" fmla="*/ 3462147 w 3877523"/>
              <a:gd name="connsiteY3" fmla="*/ 3843612 h 3843612"/>
              <a:gd name="connsiteX4" fmla="*/ 425853 w 3877523"/>
              <a:gd name="connsiteY4" fmla="*/ 3843612 h 3843612"/>
              <a:gd name="connsiteX5" fmla="*/ 0 w 3877523"/>
              <a:gd name="connsiteY5" fmla="*/ 3417759 h 3843612"/>
              <a:gd name="connsiteX6" fmla="*/ 0 w 3877523"/>
              <a:gd name="connsiteY6" fmla="*/ 381465 h 3843612"/>
              <a:gd name="connsiteX0" fmla="*/ 0 w 3877523"/>
              <a:gd name="connsiteY0" fmla="*/ 406551 h 3868698"/>
              <a:gd name="connsiteX1" fmla="*/ 621162 w 3877523"/>
              <a:gd name="connsiteY1" fmla="*/ 25086 h 3868698"/>
              <a:gd name="connsiteX2" fmla="*/ 3808101 w 3877523"/>
              <a:gd name="connsiteY2" fmla="*/ 3203148 h 3868698"/>
              <a:gd name="connsiteX3" fmla="*/ 3462147 w 3877523"/>
              <a:gd name="connsiteY3" fmla="*/ 3868698 h 3868698"/>
              <a:gd name="connsiteX4" fmla="*/ 425853 w 3877523"/>
              <a:gd name="connsiteY4" fmla="*/ 3868698 h 3868698"/>
              <a:gd name="connsiteX5" fmla="*/ 0 w 3877523"/>
              <a:gd name="connsiteY5" fmla="*/ 3442845 h 3868698"/>
              <a:gd name="connsiteX6" fmla="*/ 0 w 3877523"/>
              <a:gd name="connsiteY6" fmla="*/ 406551 h 3868698"/>
              <a:gd name="connsiteX0" fmla="*/ 0 w 3877523"/>
              <a:gd name="connsiteY0" fmla="*/ 417150 h 3879297"/>
              <a:gd name="connsiteX1" fmla="*/ 621162 w 3877523"/>
              <a:gd name="connsiteY1" fmla="*/ 35685 h 3879297"/>
              <a:gd name="connsiteX2" fmla="*/ 3808101 w 3877523"/>
              <a:gd name="connsiteY2" fmla="*/ 3213747 h 3879297"/>
              <a:gd name="connsiteX3" fmla="*/ 3462147 w 3877523"/>
              <a:gd name="connsiteY3" fmla="*/ 3879297 h 3879297"/>
              <a:gd name="connsiteX4" fmla="*/ 425853 w 3877523"/>
              <a:gd name="connsiteY4" fmla="*/ 3879297 h 3879297"/>
              <a:gd name="connsiteX5" fmla="*/ 0 w 3877523"/>
              <a:gd name="connsiteY5" fmla="*/ 3453444 h 3879297"/>
              <a:gd name="connsiteX6" fmla="*/ 0 w 3877523"/>
              <a:gd name="connsiteY6" fmla="*/ 417150 h 3879297"/>
              <a:gd name="connsiteX0" fmla="*/ 0 w 3877523"/>
              <a:gd name="connsiteY0" fmla="*/ 356570 h 3818717"/>
              <a:gd name="connsiteX1" fmla="*/ 703608 w 3877523"/>
              <a:gd name="connsiteY1" fmla="*/ 42560 h 3818717"/>
              <a:gd name="connsiteX2" fmla="*/ 3808101 w 3877523"/>
              <a:gd name="connsiteY2" fmla="*/ 3153167 h 3818717"/>
              <a:gd name="connsiteX3" fmla="*/ 3462147 w 3877523"/>
              <a:gd name="connsiteY3" fmla="*/ 3818717 h 3818717"/>
              <a:gd name="connsiteX4" fmla="*/ 425853 w 3877523"/>
              <a:gd name="connsiteY4" fmla="*/ 3818717 h 3818717"/>
              <a:gd name="connsiteX5" fmla="*/ 0 w 3877523"/>
              <a:gd name="connsiteY5" fmla="*/ 3392864 h 3818717"/>
              <a:gd name="connsiteX6" fmla="*/ 0 w 3877523"/>
              <a:gd name="connsiteY6" fmla="*/ 356570 h 3818717"/>
              <a:gd name="connsiteX0" fmla="*/ 0 w 3877523"/>
              <a:gd name="connsiteY0" fmla="*/ 412603 h 3874750"/>
              <a:gd name="connsiteX1" fmla="*/ 703608 w 3877523"/>
              <a:gd name="connsiteY1" fmla="*/ 98593 h 3874750"/>
              <a:gd name="connsiteX2" fmla="*/ 3808101 w 3877523"/>
              <a:gd name="connsiteY2" fmla="*/ 3209200 h 3874750"/>
              <a:gd name="connsiteX3" fmla="*/ 3462147 w 3877523"/>
              <a:gd name="connsiteY3" fmla="*/ 3874750 h 3874750"/>
              <a:gd name="connsiteX4" fmla="*/ 425853 w 3877523"/>
              <a:gd name="connsiteY4" fmla="*/ 3874750 h 3874750"/>
              <a:gd name="connsiteX5" fmla="*/ 0 w 3877523"/>
              <a:gd name="connsiteY5" fmla="*/ 3448897 h 3874750"/>
              <a:gd name="connsiteX6" fmla="*/ 0 w 3877523"/>
              <a:gd name="connsiteY6" fmla="*/ 412603 h 3874750"/>
              <a:gd name="connsiteX0" fmla="*/ 0 w 3877523"/>
              <a:gd name="connsiteY0" fmla="*/ 413721 h 3875868"/>
              <a:gd name="connsiteX1" fmla="*/ 703608 w 3877523"/>
              <a:gd name="connsiteY1" fmla="*/ 99711 h 3875868"/>
              <a:gd name="connsiteX2" fmla="*/ 3808101 w 3877523"/>
              <a:gd name="connsiteY2" fmla="*/ 3210318 h 3875868"/>
              <a:gd name="connsiteX3" fmla="*/ 3462147 w 3877523"/>
              <a:gd name="connsiteY3" fmla="*/ 3875868 h 3875868"/>
              <a:gd name="connsiteX4" fmla="*/ 425853 w 3877523"/>
              <a:gd name="connsiteY4" fmla="*/ 3875868 h 3875868"/>
              <a:gd name="connsiteX5" fmla="*/ 0 w 3877523"/>
              <a:gd name="connsiteY5" fmla="*/ 3450015 h 3875868"/>
              <a:gd name="connsiteX6" fmla="*/ 0 w 3877523"/>
              <a:gd name="connsiteY6" fmla="*/ 413721 h 3875868"/>
              <a:gd name="connsiteX0" fmla="*/ 0 w 3892966"/>
              <a:gd name="connsiteY0" fmla="*/ 413721 h 3875868"/>
              <a:gd name="connsiteX1" fmla="*/ 703608 w 3892966"/>
              <a:gd name="connsiteY1" fmla="*/ 99711 h 3875868"/>
              <a:gd name="connsiteX2" fmla="*/ 3808101 w 3892966"/>
              <a:gd name="connsiteY2" fmla="*/ 3210318 h 3875868"/>
              <a:gd name="connsiteX3" fmla="*/ 3462147 w 3892966"/>
              <a:gd name="connsiteY3" fmla="*/ 3875868 h 3875868"/>
              <a:gd name="connsiteX4" fmla="*/ 425853 w 3892966"/>
              <a:gd name="connsiteY4" fmla="*/ 3875868 h 3875868"/>
              <a:gd name="connsiteX5" fmla="*/ 0 w 3892966"/>
              <a:gd name="connsiteY5" fmla="*/ 3450015 h 3875868"/>
              <a:gd name="connsiteX6" fmla="*/ 0 w 3892966"/>
              <a:gd name="connsiteY6" fmla="*/ 413721 h 3875868"/>
              <a:gd name="connsiteX0" fmla="*/ 0 w 3892966"/>
              <a:gd name="connsiteY0" fmla="*/ 377290 h 3839437"/>
              <a:gd name="connsiteX1" fmla="*/ 748058 w 3892966"/>
              <a:gd name="connsiteY1" fmla="*/ 107730 h 3839437"/>
              <a:gd name="connsiteX2" fmla="*/ 3808101 w 3892966"/>
              <a:gd name="connsiteY2" fmla="*/ 3173887 h 3839437"/>
              <a:gd name="connsiteX3" fmla="*/ 3462147 w 3892966"/>
              <a:gd name="connsiteY3" fmla="*/ 3839437 h 3839437"/>
              <a:gd name="connsiteX4" fmla="*/ 425853 w 3892966"/>
              <a:gd name="connsiteY4" fmla="*/ 3839437 h 3839437"/>
              <a:gd name="connsiteX5" fmla="*/ 0 w 3892966"/>
              <a:gd name="connsiteY5" fmla="*/ 3413584 h 3839437"/>
              <a:gd name="connsiteX6" fmla="*/ 0 w 3892966"/>
              <a:gd name="connsiteY6" fmla="*/ 377290 h 3839437"/>
              <a:gd name="connsiteX0" fmla="*/ 0 w 3892966"/>
              <a:gd name="connsiteY0" fmla="*/ 413416 h 3875563"/>
              <a:gd name="connsiteX1" fmla="*/ 748058 w 3892966"/>
              <a:gd name="connsiteY1" fmla="*/ 143856 h 3875563"/>
              <a:gd name="connsiteX2" fmla="*/ 3808101 w 3892966"/>
              <a:gd name="connsiteY2" fmla="*/ 3210013 h 3875563"/>
              <a:gd name="connsiteX3" fmla="*/ 3462147 w 3892966"/>
              <a:gd name="connsiteY3" fmla="*/ 3875563 h 3875563"/>
              <a:gd name="connsiteX4" fmla="*/ 425853 w 3892966"/>
              <a:gd name="connsiteY4" fmla="*/ 3875563 h 3875563"/>
              <a:gd name="connsiteX5" fmla="*/ 0 w 3892966"/>
              <a:gd name="connsiteY5" fmla="*/ 3449710 h 3875563"/>
              <a:gd name="connsiteX6" fmla="*/ 0 w 3892966"/>
              <a:gd name="connsiteY6" fmla="*/ 413416 h 3875563"/>
              <a:gd name="connsiteX0" fmla="*/ 0 w 3892966"/>
              <a:gd name="connsiteY0" fmla="*/ 419314 h 3881461"/>
              <a:gd name="connsiteX1" fmla="*/ 748058 w 3892966"/>
              <a:gd name="connsiteY1" fmla="*/ 149754 h 3881461"/>
              <a:gd name="connsiteX2" fmla="*/ 3808101 w 3892966"/>
              <a:gd name="connsiteY2" fmla="*/ 3215911 h 3881461"/>
              <a:gd name="connsiteX3" fmla="*/ 3462147 w 3892966"/>
              <a:gd name="connsiteY3" fmla="*/ 3881461 h 3881461"/>
              <a:gd name="connsiteX4" fmla="*/ 425853 w 3892966"/>
              <a:gd name="connsiteY4" fmla="*/ 3881461 h 3881461"/>
              <a:gd name="connsiteX5" fmla="*/ 0 w 3892966"/>
              <a:gd name="connsiteY5" fmla="*/ 3455608 h 3881461"/>
              <a:gd name="connsiteX6" fmla="*/ 0 w 3892966"/>
              <a:gd name="connsiteY6" fmla="*/ 419314 h 3881461"/>
              <a:gd name="connsiteX0" fmla="*/ 0 w 3892966"/>
              <a:gd name="connsiteY0" fmla="*/ 426858 h 3889005"/>
              <a:gd name="connsiteX1" fmla="*/ 748058 w 3892966"/>
              <a:gd name="connsiteY1" fmla="*/ 157298 h 3889005"/>
              <a:gd name="connsiteX2" fmla="*/ 3808101 w 3892966"/>
              <a:gd name="connsiteY2" fmla="*/ 3223455 h 3889005"/>
              <a:gd name="connsiteX3" fmla="*/ 3462147 w 3892966"/>
              <a:gd name="connsiteY3" fmla="*/ 3889005 h 3889005"/>
              <a:gd name="connsiteX4" fmla="*/ 425853 w 3892966"/>
              <a:gd name="connsiteY4" fmla="*/ 3889005 h 3889005"/>
              <a:gd name="connsiteX5" fmla="*/ 0 w 3892966"/>
              <a:gd name="connsiteY5" fmla="*/ 3463152 h 3889005"/>
              <a:gd name="connsiteX6" fmla="*/ 0 w 3892966"/>
              <a:gd name="connsiteY6" fmla="*/ 426858 h 3889005"/>
              <a:gd name="connsiteX0" fmla="*/ 0 w 3906228"/>
              <a:gd name="connsiteY0" fmla="*/ 426858 h 3889005"/>
              <a:gd name="connsiteX1" fmla="*/ 748058 w 3906228"/>
              <a:gd name="connsiteY1" fmla="*/ 157298 h 3889005"/>
              <a:gd name="connsiteX2" fmla="*/ 3808101 w 3906228"/>
              <a:gd name="connsiteY2" fmla="*/ 3223455 h 3889005"/>
              <a:gd name="connsiteX3" fmla="*/ 3462147 w 3906228"/>
              <a:gd name="connsiteY3" fmla="*/ 3889005 h 3889005"/>
              <a:gd name="connsiteX4" fmla="*/ 425853 w 3906228"/>
              <a:gd name="connsiteY4" fmla="*/ 3889005 h 3889005"/>
              <a:gd name="connsiteX5" fmla="*/ 0 w 3906228"/>
              <a:gd name="connsiteY5" fmla="*/ 3463152 h 3889005"/>
              <a:gd name="connsiteX6" fmla="*/ 0 w 3906228"/>
              <a:gd name="connsiteY6" fmla="*/ 426858 h 3889005"/>
              <a:gd name="connsiteX0" fmla="*/ 0 w 3905362"/>
              <a:gd name="connsiteY0" fmla="*/ 426858 h 3889792"/>
              <a:gd name="connsiteX1" fmla="*/ 748058 w 3905362"/>
              <a:gd name="connsiteY1" fmla="*/ 157298 h 3889792"/>
              <a:gd name="connsiteX2" fmla="*/ 3808101 w 3905362"/>
              <a:gd name="connsiteY2" fmla="*/ 3223455 h 3889792"/>
              <a:gd name="connsiteX3" fmla="*/ 3462147 w 3905362"/>
              <a:gd name="connsiteY3" fmla="*/ 3889005 h 3889792"/>
              <a:gd name="connsiteX4" fmla="*/ 425853 w 3905362"/>
              <a:gd name="connsiteY4" fmla="*/ 3889005 h 3889792"/>
              <a:gd name="connsiteX5" fmla="*/ 0 w 3905362"/>
              <a:gd name="connsiteY5" fmla="*/ 3463152 h 3889792"/>
              <a:gd name="connsiteX6" fmla="*/ 0 w 3905362"/>
              <a:gd name="connsiteY6" fmla="*/ 426858 h 388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362" h="3889792">
                <a:moveTo>
                  <a:pt x="0" y="426858"/>
                </a:moveTo>
                <a:cubicBezTo>
                  <a:pt x="1145" y="114321"/>
                  <a:pt x="331965" y="-196678"/>
                  <a:pt x="748058" y="157298"/>
                </a:cubicBezTo>
                <a:lnTo>
                  <a:pt x="3808101" y="3223455"/>
                </a:lnTo>
                <a:cubicBezTo>
                  <a:pt x="4090392" y="3578531"/>
                  <a:pt x="3690989" y="3908055"/>
                  <a:pt x="3462147" y="3889005"/>
                </a:cubicBezTo>
                <a:lnTo>
                  <a:pt x="425853" y="3889005"/>
                </a:lnTo>
                <a:cubicBezTo>
                  <a:pt x="190661" y="3889005"/>
                  <a:pt x="0" y="3698344"/>
                  <a:pt x="0" y="3463152"/>
                </a:cubicBezTo>
                <a:lnTo>
                  <a:pt x="0" y="426858"/>
                </a:lnTo>
                <a:close/>
              </a:path>
            </a:pathLst>
          </a:custGeom>
          <a:solidFill>
            <a:schemeClr val="bg2"/>
          </a:solidFill>
        </p:spPr>
        <p:txBody>
          <a:bodyPr wrap="square" lIns="0" tIns="1440000" rIns="1908000" spcCol="36000" anchor="ctr" anchorCtr="0">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Dubbelklik om afbeelding te plaatsen</a:t>
            </a:r>
          </a:p>
        </p:txBody>
      </p:sp>
      <p:pic>
        <p:nvPicPr>
          <p:cNvPr id="7" name="Afbeelding 6">
            <a:extLst>
              <a:ext uri="{FF2B5EF4-FFF2-40B4-BE49-F238E27FC236}">
                <a16:creationId xmlns:a16="http://schemas.microsoft.com/office/drawing/2014/main" id="{1CBDD9EE-9981-4C3B-91EE-437D36A1A0C1}"/>
              </a:ext>
            </a:extLst>
          </p:cNvPr>
          <p:cNvPicPr>
            <a:picLocks noChangeAspect="1"/>
          </p:cNvPicPr>
          <p:nvPr userDrawn="1"/>
        </p:nvPicPr>
        <p:blipFill>
          <a:blip r:embed="rId2"/>
          <a:stretch>
            <a:fillRect/>
          </a:stretch>
        </p:blipFill>
        <p:spPr>
          <a:xfrm>
            <a:off x="0" y="-66957"/>
            <a:ext cx="12192000" cy="6858000"/>
          </a:xfrm>
          <a:prstGeom prst="rect">
            <a:avLst/>
          </a:prstGeom>
        </p:spPr>
      </p:pic>
      <p:sp>
        <p:nvSpPr>
          <p:cNvPr id="8" name="Titel 1">
            <a:extLst>
              <a:ext uri="{FF2B5EF4-FFF2-40B4-BE49-F238E27FC236}">
                <a16:creationId xmlns:a16="http://schemas.microsoft.com/office/drawing/2014/main" id="{32D69677-5291-4B81-840D-15A52DE86BDE}"/>
              </a:ext>
            </a:extLst>
          </p:cNvPr>
          <p:cNvSpPr>
            <a:spLocks noGrp="1"/>
          </p:cNvSpPr>
          <p:nvPr>
            <p:ph type="ctrTitle" hasCustomPrompt="1"/>
          </p:nvPr>
        </p:nvSpPr>
        <p:spPr>
          <a:xfrm>
            <a:off x="692866" y="1489291"/>
            <a:ext cx="6230477" cy="1666734"/>
          </a:xfrm>
        </p:spPr>
        <p:txBody>
          <a:bodyPr anchor="b">
            <a:normAutofit/>
          </a:bodyPr>
          <a:lstStyle>
            <a:lvl1pPr algn="l">
              <a:lnSpc>
                <a:spcPct val="100000"/>
              </a:lnSpc>
              <a:defRPr sz="4400" b="1" cap="all" baseline="0">
                <a:solidFill>
                  <a:schemeClr val="bg1"/>
                </a:solidFill>
                <a:latin typeface="+mn-lt"/>
              </a:defRPr>
            </a:lvl1pPr>
          </a:lstStyle>
          <a:p>
            <a:r>
              <a:rPr lang="nl-NL" dirty="0"/>
              <a:t>HIER KAN EEN TITEL KOMEN</a:t>
            </a:r>
          </a:p>
        </p:txBody>
      </p:sp>
      <p:sp>
        <p:nvSpPr>
          <p:cNvPr id="9" name="Ondertitel 2">
            <a:extLst>
              <a:ext uri="{FF2B5EF4-FFF2-40B4-BE49-F238E27FC236}">
                <a16:creationId xmlns:a16="http://schemas.microsoft.com/office/drawing/2014/main" id="{913B43E7-E549-4578-8FFD-9B301097D870}"/>
              </a:ext>
            </a:extLst>
          </p:cNvPr>
          <p:cNvSpPr>
            <a:spLocks noGrp="1"/>
          </p:cNvSpPr>
          <p:nvPr>
            <p:ph type="subTitle" idx="1" hasCustomPrompt="1"/>
          </p:nvPr>
        </p:nvSpPr>
        <p:spPr>
          <a:xfrm>
            <a:off x="1571295" y="3701975"/>
            <a:ext cx="5352047" cy="538680"/>
          </a:xfrm>
        </p:spPr>
        <p:txBody>
          <a:bodyPr>
            <a:normAutofit/>
          </a:bodyPr>
          <a:lstStyle>
            <a:lvl1pPr marL="216000" indent="-216000" algn="l">
              <a:buSzPct val="80000"/>
              <a:buFontTx/>
              <a:buBlip>
                <a:blip r:embed="rId3"/>
              </a:buBlip>
              <a:defRPr sz="2400" b="1">
                <a:solidFill>
                  <a:srgbClr val="231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is ruimte voor een ondertitel</a:t>
            </a:r>
          </a:p>
        </p:txBody>
      </p:sp>
    </p:spTree>
    <p:extLst>
      <p:ext uri="{BB962C8B-B14F-4D97-AF65-F5344CB8AC3E}">
        <p14:creationId xmlns:p14="http://schemas.microsoft.com/office/powerpoint/2010/main" val="1637999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slide">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35E3E73-76C8-46E2-BF24-7491F39AA6DC}"/>
              </a:ext>
            </a:extLst>
          </p:cNvPr>
          <p:cNvPicPr>
            <a:picLocks noChangeAspect="1"/>
          </p:cNvPicPr>
          <p:nvPr userDrawn="1"/>
        </p:nvPicPr>
        <p:blipFill>
          <a:blip r:embed="rId2"/>
          <a:srcRect/>
          <a:stretch/>
        </p:blipFill>
        <p:spPr>
          <a:xfrm>
            <a:off x="9977868" y="6077562"/>
            <a:ext cx="1776013"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1079409" y="529029"/>
            <a:ext cx="7180964" cy="671121"/>
          </a:xfrm>
        </p:spPr>
        <p:txBody>
          <a:bodyPr anchor="t" anchorCtr="0">
            <a:normAutofit/>
          </a:bodyPr>
          <a:lstStyle>
            <a:lvl1pPr algn="l">
              <a:lnSpc>
                <a:spcPts val="5000"/>
              </a:lnSpc>
              <a:defRPr sz="3200" b="1" cap="all" baseline="0">
                <a:solidFill>
                  <a:srgbClr val="2A2A86"/>
                </a:solidFill>
                <a:latin typeface="+mn-lt"/>
              </a:defRPr>
            </a:lvl1pPr>
          </a:lstStyle>
          <a:p>
            <a:r>
              <a:rPr lang="nl-NL" dirty="0"/>
              <a:t>HIER KAN EEN TITEL KOMEN</a:t>
            </a:r>
          </a:p>
        </p:txBody>
      </p:sp>
      <p:sp>
        <p:nvSpPr>
          <p:cNvPr id="15" name="Ondertitel 2">
            <a:extLst>
              <a:ext uri="{FF2B5EF4-FFF2-40B4-BE49-F238E27FC236}">
                <a16:creationId xmlns:a16="http://schemas.microsoft.com/office/drawing/2014/main" id="{93241350-B9D8-4387-B390-396C50C89558}"/>
              </a:ext>
            </a:extLst>
          </p:cNvPr>
          <p:cNvSpPr>
            <a:spLocks noGrp="1"/>
          </p:cNvSpPr>
          <p:nvPr>
            <p:ph type="subTitle" idx="1" hasCustomPrompt="1"/>
          </p:nvPr>
        </p:nvSpPr>
        <p:spPr>
          <a:xfrm>
            <a:off x="2349605" y="1432822"/>
            <a:ext cx="5486918" cy="557903"/>
          </a:xfrm>
        </p:spPr>
        <p:txBody>
          <a:bodyPr>
            <a:normAutofit/>
          </a:bodyPr>
          <a:lstStyle>
            <a:lvl1pPr marL="0" indent="0" algn="l">
              <a:lnSpc>
                <a:spcPct val="100000"/>
              </a:lnSpc>
              <a:buFontTx/>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is ruimte voor een ondertitel</a:t>
            </a:r>
          </a:p>
        </p:txBody>
      </p:sp>
      <p:sp>
        <p:nvSpPr>
          <p:cNvPr id="16" name="Tijdelijke aanduiding voor tekst 8">
            <a:extLst>
              <a:ext uri="{FF2B5EF4-FFF2-40B4-BE49-F238E27FC236}">
                <a16:creationId xmlns:a16="http://schemas.microsoft.com/office/drawing/2014/main" id="{5DA0B42A-96CE-4801-8F85-B9E3DA89766D}"/>
              </a:ext>
            </a:extLst>
          </p:cNvPr>
          <p:cNvSpPr>
            <a:spLocks noGrp="1"/>
          </p:cNvSpPr>
          <p:nvPr>
            <p:ph type="body" sz="quarter" idx="21" hasCustomPrompt="1"/>
          </p:nvPr>
        </p:nvSpPr>
        <p:spPr>
          <a:xfrm>
            <a:off x="1949317" y="1520829"/>
            <a:ext cx="206729" cy="211112"/>
          </a:xfrm>
          <a:blipFill>
            <a:blip r:embed="rId3"/>
            <a:stretch>
              <a:fillRect/>
            </a:stretch>
          </a:blipFill>
        </p:spPr>
        <p:txBody>
          <a:bodyPr>
            <a:normAutofit/>
          </a:bodyPr>
          <a:lstStyle>
            <a:lvl1pPr marL="0" indent="0" algn="l">
              <a:lnSpc>
                <a:spcPct val="100000"/>
              </a:lnSpc>
              <a:buNone/>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nl-NL" dirty="0"/>
              <a:t> </a:t>
            </a:r>
          </a:p>
        </p:txBody>
      </p:sp>
      <p:sp>
        <p:nvSpPr>
          <p:cNvPr id="18" name="Tijdelijke aanduiding voor tekst 2">
            <a:extLst>
              <a:ext uri="{FF2B5EF4-FFF2-40B4-BE49-F238E27FC236}">
                <a16:creationId xmlns:a16="http://schemas.microsoft.com/office/drawing/2014/main" id="{49293DAA-BB5C-4904-8D04-4C807F0AA78D}"/>
              </a:ext>
            </a:extLst>
          </p:cNvPr>
          <p:cNvSpPr>
            <a:spLocks noGrp="1"/>
          </p:cNvSpPr>
          <p:nvPr>
            <p:ph type="body" idx="10" hasCustomPrompt="1"/>
          </p:nvPr>
        </p:nvSpPr>
        <p:spPr>
          <a:xfrm>
            <a:off x="1317533" y="2311404"/>
            <a:ext cx="8178891" cy="3890736"/>
          </a:xfrm>
        </p:spPr>
        <p:txBody>
          <a:bodyPr>
            <a:normAutofit/>
          </a:bodyPr>
          <a:lstStyle>
            <a:lvl1pPr marL="0" indent="0">
              <a:lnSpc>
                <a:spcPct val="114000"/>
              </a:lnSpc>
              <a:spcBef>
                <a:spcPts val="0"/>
              </a:spcBef>
              <a:buNone/>
              <a:defRPr sz="2000">
                <a:solidFill>
                  <a:srgbClr val="2A2A8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Hier is ruimte voor een stuk (body)tekst.</a:t>
            </a:r>
          </a:p>
          <a:p>
            <a:pPr lvl="0"/>
            <a:endParaRPr lang="nl-NL" dirty="0"/>
          </a:p>
          <a:p>
            <a:pPr lvl="0"/>
            <a:endParaRPr lang="nl-NL" dirty="0"/>
          </a:p>
          <a:p>
            <a:pPr lvl="0"/>
            <a:endParaRPr lang="nl-NL" dirty="0"/>
          </a:p>
          <a:p>
            <a:pPr lvl="0"/>
            <a:endParaRPr lang="nl-NL" dirty="0"/>
          </a:p>
          <a:p>
            <a:pPr lvl="0"/>
            <a:endParaRPr lang="nl-NL" dirty="0"/>
          </a:p>
        </p:txBody>
      </p:sp>
    </p:spTree>
    <p:extLst>
      <p:ext uri="{BB962C8B-B14F-4D97-AF65-F5344CB8AC3E}">
        <p14:creationId xmlns:p14="http://schemas.microsoft.com/office/powerpoint/2010/main" val="13796907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en klein object 1">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35E3E73-76C8-46E2-BF24-7491F39AA6DC}"/>
              </a:ext>
            </a:extLst>
          </p:cNvPr>
          <p:cNvPicPr>
            <a:picLocks noChangeAspect="1"/>
          </p:cNvPicPr>
          <p:nvPr userDrawn="1"/>
        </p:nvPicPr>
        <p:blipFill>
          <a:blip r:embed="rId2"/>
          <a:srcRect/>
          <a:stretch/>
        </p:blipFill>
        <p:spPr>
          <a:xfrm>
            <a:off x="9977868" y="6077562"/>
            <a:ext cx="1776013"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633600" y="601200"/>
            <a:ext cx="9000000" cy="671121"/>
          </a:xfrm>
        </p:spPr>
        <p:txBody>
          <a:bodyPr lIns="0" tIns="0" rIns="0" bIns="0" anchor="t" anchorCtr="0">
            <a:noAutofit/>
          </a:bodyPr>
          <a:lstStyle>
            <a:lvl1pPr marL="360000" indent="-360000" algn="l">
              <a:lnSpc>
                <a:spcPct val="100000"/>
              </a:lnSpc>
              <a:buFontTx/>
              <a:buBlip>
                <a:blip r:embed="rId3"/>
              </a:buBlip>
              <a:defRPr sz="3200" b="1" cap="all" baseline="0">
                <a:solidFill>
                  <a:srgbClr val="2A2A86"/>
                </a:solidFill>
                <a:latin typeface="+mn-lt"/>
              </a:defRPr>
            </a:lvl1pPr>
          </a:lstStyle>
          <a:p>
            <a:r>
              <a:rPr lang="nl-NL" dirty="0"/>
              <a:t>HIER KAN EEN TITEL KOMEN</a:t>
            </a:r>
          </a:p>
        </p:txBody>
      </p:sp>
      <p:sp>
        <p:nvSpPr>
          <p:cNvPr id="3" name="Tijdelijke aanduiding voor inhoud 2">
            <a:extLst>
              <a:ext uri="{FF2B5EF4-FFF2-40B4-BE49-F238E27FC236}">
                <a16:creationId xmlns:a16="http://schemas.microsoft.com/office/drawing/2014/main" id="{AF6B7590-36A5-1D61-6EA3-29E58A8A7230}"/>
              </a:ext>
            </a:extLst>
          </p:cNvPr>
          <p:cNvSpPr>
            <a:spLocks noGrp="1"/>
          </p:cNvSpPr>
          <p:nvPr>
            <p:ph sz="quarter" idx="10"/>
          </p:nvPr>
        </p:nvSpPr>
        <p:spPr>
          <a:xfrm>
            <a:off x="3094038" y="2032000"/>
            <a:ext cx="5439600" cy="3142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4" name="Afbeelding 3">
            <a:extLst>
              <a:ext uri="{FF2B5EF4-FFF2-40B4-BE49-F238E27FC236}">
                <a16:creationId xmlns:a16="http://schemas.microsoft.com/office/drawing/2014/main" id="{3CD6C0CA-EC00-83BD-1948-D2FFAF949502}"/>
              </a:ext>
            </a:extLst>
          </p:cNvPr>
          <p:cNvPicPr>
            <a:picLocks noChangeAspect="1"/>
          </p:cNvPicPr>
          <p:nvPr userDrawn="1"/>
        </p:nvPicPr>
        <p:blipFill>
          <a:blip r:embed="rId4"/>
          <a:srcRect/>
          <a:stretch/>
        </p:blipFill>
        <p:spPr>
          <a:xfrm rot="5400000">
            <a:off x="10717200" y="1918800"/>
            <a:ext cx="2035474" cy="2035474"/>
          </a:xfrm>
          <a:prstGeom prst="rect">
            <a:avLst/>
          </a:prstGeom>
        </p:spPr>
      </p:pic>
      <p:pic>
        <p:nvPicPr>
          <p:cNvPr id="5" name="Afbeelding 4">
            <a:extLst>
              <a:ext uri="{FF2B5EF4-FFF2-40B4-BE49-F238E27FC236}">
                <a16:creationId xmlns:a16="http://schemas.microsoft.com/office/drawing/2014/main" id="{A50061AD-E39D-E081-8FC9-F7B20D84B9B8}"/>
              </a:ext>
            </a:extLst>
          </p:cNvPr>
          <p:cNvPicPr>
            <a:picLocks noChangeAspect="1"/>
          </p:cNvPicPr>
          <p:nvPr userDrawn="1"/>
        </p:nvPicPr>
        <p:blipFill>
          <a:blip r:embed="rId5"/>
          <a:stretch>
            <a:fillRect/>
          </a:stretch>
        </p:blipFill>
        <p:spPr>
          <a:xfrm rot="16200000">
            <a:off x="0" y="5382000"/>
            <a:ext cx="2230951" cy="2230951"/>
          </a:xfrm>
          <a:prstGeom prst="rect">
            <a:avLst/>
          </a:prstGeom>
        </p:spPr>
      </p:pic>
    </p:spTree>
    <p:extLst>
      <p:ext uri="{BB962C8B-B14F-4D97-AF65-F5344CB8AC3E}">
        <p14:creationId xmlns:p14="http://schemas.microsoft.com/office/powerpoint/2010/main" val="3196658380"/>
      </p:ext>
    </p:extLst>
  </p:cSld>
  <p:clrMapOvr>
    <a:masterClrMapping/>
  </p:clrMapOvr>
  <p:extLst>
    <p:ext uri="{DCECCB84-F9BA-43D5-87BE-67443E8EF086}">
      <p15:sldGuideLst xmlns:p15="http://schemas.microsoft.com/office/powerpoint/2012/main">
        <p15:guide id="1" orient="horz" pos="2160">
          <p15:clr>
            <a:srgbClr val="FBAE40"/>
          </p15:clr>
        </p15:guide>
        <p15:guide id="2" pos="674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klein object 2">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135E3E73-76C8-46E2-BF24-7491F39AA6DC}"/>
              </a:ext>
            </a:extLst>
          </p:cNvPr>
          <p:cNvPicPr>
            <a:picLocks noChangeAspect="1"/>
          </p:cNvPicPr>
          <p:nvPr userDrawn="1"/>
        </p:nvPicPr>
        <p:blipFill>
          <a:blip r:embed="rId2"/>
          <a:srcRect/>
          <a:stretch/>
        </p:blipFill>
        <p:spPr>
          <a:xfrm>
            <a:off x="9977868" y="6077562"/>
            <a:ext cx="1776013" cy="427912"/>
          </a:xfrm>
          <a:prstGeom prst="rect">
            <a:avLst/>
          </a:prstGeom>
        </p:spPr>
      </p:pic>
      <p:sp>
        <p:nvSpPr>
          <p:cNvPr id="14" name="Titel 1">
            <a:extLst>
              <a:ext uri="{FF2B5EF4-FFF2-40B4-BE49-F238E27FC236}">
                <a16:creationId xmlns:a16="http://schemas.microsoft.com/office/drawing/2014/main" id="{C355C677-7CB6-4B96-875B-2FFEA9DFAF0F}"/>
              </a:ext>
            </a:extLst>
          </p:cNvPr>
          <p:cNvSpPr>
            <a:spLocks noGrp="1"/>
          </p:cNvSpPr>
          <p:nvPr>
            <p:ph type="ctrTitle" hasCustomPrompt="1"/>
          </p:nvPr>
        </p:nvSpPr>
        <p:spPr>
          <a:xfrm>
            <a:off x="633600" y="601200"/>
            <a:ext cx="9000000" cy="671121"/>
          </a:xfrm>
        </p:spPr>
        <p:txBody>
          <a:bodyPr lIns="0" tIns="0" rIns="0" bIns="0" anchor="t" anchorCtr="0">
            <a:noAutofit/>
          </a:bodyPr>
          <a:lstStyle>
            <a:lvl1pPr marL="360000" indent="-360000" algn="l">
              <a:lnSpc>
                <a:spcPct val="100000"/>
              </a:lnSpc>
              <a:buFontTx/>
              <a:buBlip>
                <a:blip r:embed="rId3"/>
              </a:buBlip>
              <a:defRPr sz="3200" b="1" cap="all" baseline="0">
                <a:solidFill>
                  <a:srgbClr val="2A2A86"/>
                </a:solidFill>
                <a:latin typeface="+mn-lt"/>
              </a:defRPr>
            </a:lvl1pPr>
          </a:lstStyle>
          <a:p>
            <a:r>
              <a:rPr lang="nl-NL" dirty="0"/>
              <a:t>HIER KAN EEN TITEL KOMEN</a:t>
            </a:r>
          </a:p>
        </p:txBody>
      </p:sp>
      <p:sp>
        <p:nvSpPr>
          <p:cNvPr id="3" name="Tijdelijke aanduiding voor inhoud 2">
            <a:extLst>
              <a:ext uri="{FF2B5EF4-FFF2-40B4-BE49-F238E27FC236}">
                <a16:creationId xmlns:a16="http://schemas.microsoft.com/office/drawing/2014/main" id="{AF6B7590-36A5-1D61-6EA3-29E58A8A7230}"/>
              </a:ext>
            </a:extLst>
          </p:cNvPr>
          <p:cNvSpPr>
            <a:spLocks noGrp="1"/>
          </p:cNvSpPr>
          <p:nvPr>
            <p:ph sz="quarter" idx="10"/>
          </p:nvPr>
        </p:nvSpPr>
        <p:spPr>
          <a:xfrm>
            <a:off x="3094038" y="2032000"/>
            <a:ext cx="5439600" cy="3142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5" name="Afbeelding 4">
            <a:extLst>
              <a:ext uri="{FF2B5EF4-FFF2-40B4-BE49-F238E27FC236}">
                <a16:creationId xmlns:a16="http://schemas.microsoft.com/office/drawing/2014/main" id="{A50061AD-E39D-E081-8FC9-F7B20D84B9B8}"/>
              </a:ext>
            </a:extLst>
          </p:cNvPr>
          <p:cNvPicPr>
            <a:picLocks noChangeAspect="1"/>
          </p:cNvPicPr>
          <p:nvPr userDrawn="1"/>
        </p:nvPicPr>
        <p:blipFill>
          <a:blip r:embed="rId4"/>
          <a:stretch>
            <a:fillRect/>
          </a:stretch>
        </p:blipFill>
        <p:spPr>
          <a:xfrm rot="16200000">
            <a:off x="9961049" y="0"/>
            <a:ext cx="2230951" cy="2230951"/>
          </a:xfrm>
          <a:prstGeom prst="rect">
            <a:avLst/>
          </a:prstGeom>
        </p:spPr>
      </p:pic>
    </p:spTree>
    <p:extLst>
      <p:ext uri="{BB962C8B-B14F-4D97-AF65-F5344CB8AC3E}">
        <p14:creationId xmlns:p14="http://schemas.microsoft.com/office/powerpoint/2010/main" val="2213105521"/>
      </p:ext>
    </p:extLst>
  </p:cSld>
  <p:clrMapOvr>
    <a:masterClrMapping/>
  </p:clrMapOvr>
  <p:extLst>
    <p:ext uri="{DCECCB84-F9BA-43D5-87BE-67443E8EF086}">
      <p15:sldGuideLst xmlns:p15="http://schemas.microsoft.com/office/powerpoint/2012/main">
        <p15:guide id="1" orient="horz" pos="2160">
          <p15:clr>
            <a:srgbClr val="FBAE40"/>
          </p15:clr>
        </p15:guide>
        <p15:guide id="2" pos="674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357D68B-0ADC-4B47-BE28-7C7819D365B2}"/>
              </a:ext>
            </a:extLst>
          </p:cNvPr>
          <p:cNvSpPr>
            <a:spLocks noGrp="1"/>
          </p:cNvSpPr>
          <p:nvPr>
            <p:ph type="title"/>
          </p:nvPr>
        </p:nvSpPr>
        <p:spPr>
          <a:xfrm>
            <a:off x="838200" y="365126"/>
            <a:ext cx="10515600" cy="635000"/>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1609FF51-9707-0E48-97E4-5F9D69EAC1D6}"/>
              </a:ext>
            </a:extLst>
          </p:cNvPr>
          <p:cNvSpPr>
            <a:spLocks noGrp="1"/>
          </p:cNvSpPr>
          <p:nvPr>
            <p:ph type="body" idx="1"/>
          </p:nvPr>
        </p:nvSpPr>
        <p:spPr>
          <a:xfrm>
            <a:off x="1524000" y="1438275"/>
            <a:ext cx="9829799" cy="473868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12986249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95"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sldNum="0" hdr="0" dt="0"/>
  <p:txStyles>
    <p:titleStyle>
      <a:lvl1pPr algn="l" defTabSz="914400" rtl="0" eaLnBrk="1" latinLnBrk="0" hangingPunct="1">
        <a:lnSpc>
          <a:spcPct val="90000"/>
        </a:lnSpc>
        <a:spcBef>
          <a:spcPct val="0"/>
        </a:spcBef>
        <a:buNone/>
        <a:defRPr sz="3200" b="1" kern="1200">
          <a:solidFill>
            <a:srgbClr val="F02837"/>
          </a:solidFill>
          <a:latin typeface="+mj-lt"/>
          <a:ea typeface="+mj-ea"/>
          <a:cs typeface="+mj-cs"/>
        </a:defRPr>
      </a:lvl1pPr>
    </p:titleStyle>
    <p:bodyStyle>
      <a:lvl1pPr marL="228600" indent="-228600" algn="l" defTabSz="914400" rtl="0" eaLnBrk="1" latinLnBrk="0" hangingPunct="1">
        <a:lnSpc>
          <a:spcPct val="114000"/>
        </a:lnSpc>
        <a:spcBef>
          <a:spcPts val="0"/>
        </a:spcBef>
        <a:buClr>
          <a:srgbClr val="F02837"/>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4000"/>
        </a:lnSpc>
        <a:spcBef>
          <a:spcPts val="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4000"/>
        </a:lnSpc>
        <a:spcBef>
          <a:spcPts val="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4000"/>
        </a:lnSpc>
        <a:spcBef>
          <a:spcPts val="0"/>
        </a:spcBef>
        <a:buFont typeface="Arial" panose="020B0604020202020204" pitchFamily="34" charset="0"/>
        <a:buChar char="•"/>
        <a:defRPr sz="14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A1_2A332E4E.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8.xml"/><Relationship Id="rId7" Type="http://schemas.openxmlformats.org/officeDocument/2006/relationships/diagramData" Target="../diagrams/data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11" Type="http://schemas.microsoft.com/office/2007/relationships/diagramDrawing" Target="../diagrams/drawing1.xml"/><Relationship Id="rId5" Type="http://schemas.microsoft.com/office/2018/10/relationships/comments" Target="../comments/modernComment_114_A5A3F748.xml"/><Relationship Id="rId10" Type="http://schemas.openxmlformats.org/officeDocument/2006/relationships/diagramColors" Target="../diagrams/colors1.xml"/><Relationship Id="rId4" Type="http://schemas.openxmlformats.org/officeDocument/2006/relationships/notesSlide" Target="../notesSlides/notesSlide2.xml"/><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audio" Target="../media/media5.m4a"/><Relationship Id="rId3" Type="http://schemas.microsoft.com/office/2007/relationships/media" Target="../media/media3.m4a"/><Relationship Id="rId7" Type="http://schemas.microsoft.com/office/2007/relationships/media" Target="../media/media5.m4a"/><Relationship Id="rId12" Type="http://schemas.openxmlformats.org/officeDocument/2006/relationships/image" Target="../media/image1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11" Type="http://schemas.microsoft.com/office/2018/10/relationships/comments" Target="../comments/modernComment_119_7A24194.xml"/><Relationship Id="rId5" Type="http://schemas.microsoft.com/office/2007/relationships/media" Target="../media/media4.m4a"/><Relationship Id="rId10" Type="http://schemas.openxmlformats.org/officeDocument/2006/relationships/notesSlide" Target="../notesSlides/notesSlide3.xml"/><Relationship Id="rId4" Type="http://schemas.openxmlformats.org/officeDocument/2006/relationships/audio" Target="../media/media3.m4a"/><Relationship Id="rId9"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audio" Target="../media/media9.m4a"/><Relationship Id="rId13" Type="http://schemas.microsoft.com/office/2007/relationships/media" Target="../media/media12.m4a"/><Relationship Id="rId18" Type="http://schemas.openxmlformats.org/officeDocument/2006/relationships/audio" Target="../media/media14.m4a"/><Relationship Id="rId26" Type="http://schemas.openxmlformats.org/officeDocument/2006/relationships/notesSlide" Target="../notesSlides/notesSlide4.xml"/><Relationship Id="rId3" Type="http://schemas.microsoft.com/office/2007/relationships/media" Target="../media/media7.m4a"/><Relationship Id="rId21" Type="http://schemas.microsoft.com/office/2007/relationships/media" Target="../media/media16.m4a"/><Relationship Id="rId7" Type="http://schemas.microsoft.com/office/2007/relationships/media" Target="../media/media9.m4a"/><Relationship Id="rId12" Type="http://schemas.openxmlformats.org/officeDocument/2006/relationships/audio" Target="../media/media11.m4a"/><Relationship Id="rId17" Type="http://schemas.microsoft.com/office/2007/relationships/media" Target="../media/media14.m4a"/><Relationship Id="rId25" Type="http://schemas.openxmlformats.org/officeDocument/2006/relationships/slideLayout" Target="../slideLayouts/slideLayout10.xml"/><Relationship Id="rId2" Type="http://schemas.openxmlformats.org/officeDocument/2006/relationships/audio" Target="../media/media6.m4a"/><Relationship Id="rId16" Type="http://schemas.openxmlformats.org/officeDocument/2006/relationships/audio" Target="../media/media13.m4a"/><Relationship Id="rId20" Type="http://schemas.openxmlformats.org/officeDocument/2006/relationships/audio" Target="../media/media15.m4a"/><Relationship Id="rId29" Type="http://schemas.openxmlformats.org/officeDocument/2006/relationships/image" Target="../media/image15.png"/><Relationship Id="rId1" Type="http://schemas.microsoft.com/office/2007/relationships/media" Target="../media/media6.m4a"/><Relationship Id="rId6" Type="http://schemas.openxmlformats.org/officeDocument/2006/relationships/audio" Target="../media/media8.m4a"/><Relationship Id="rId11" Type="http://schemas.microsoft.com/office/2007/relationships/media" Target="../media/media11.m4a"/><Relationship Id="rId24" Type="http://schemas.openxmlformats.org/officeDocument/2006/relationships/audio" Target="../media/media17.m4a"/><Relationship Id="rId5" Type="http://schemas.microsoft.com/office/2007/relationships/media" Target="../media/media8.m4a"/><Relationship Id="rId15" Type="http://schemas.microsoft.com/office/2007/relationships/media" Target="../media/media13.m4a"/><Relationship Id="rId23" Type="http://schemas.microsoft.com/office/2007/relationships/media" Target="../media/media17.m4a"/><Relationship Id="rId28" Type="http://schemas.openxmlformats.org/officeDocument/2006/relationships/image" Target="../media/image16.png"/><Relationship Id="rId10" Type="http://schemas.openxmlformats.org/officeDocument/2006/relationships/audio" Target="../media/media10.m4a"/><Relationship Id="rId19" Type="http://schemas.microsoft.com/office/2007/relationships/media" Target="../media/media15.m4a"/><Relationship Id="rId4" Type="http://schemas.openxmlformats.org/officeDocument/2006/relationships/audio" Target="../media/media7.m4a"/><Relationship Id="rId9" Type="http://schemas.microsoft.com/office/2007/relationships/media" Target="../media/media10.m4a"/><Relationship Id="rId14" Type="http://schemas.openxmlformats.org/officeDocument/2006/relationships/audio" Target="../media/media12.m4a"/><Relationship Id="rId22" Type="http://schemas.openxmlformats.org/officeDocument/2006/relationships/audio" Target="../media/media16.m4a"/><Relationship Id="rId27" Type="http://schemas.microsoft.com/office/2018/10/relationships/comments" Target="../comments/modernComment_11A_FBCB8C37.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0.xml"/><Relationship Id="rId7" Type="http://schemas.openxmlformats.org/officeDocument/2006/relationships/image" Target="../media/image1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5.png"/><Relationship Id="rId5" Type="http://schemas.microsoft.com/office/2018/10/relationships/comments" Target="../comments/modernComment_115_D9CE90E2.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audio" Target="../media/media22.m4a"/><Relationship Id="rId13" Type="http://schemas.microsoft.com/office/2007/relationships/media" Target="../media/media25.m4a"/><Relationship Id="rId18" Type="http://schemas.openxmlformats.org/officeDocument/2006/relationships/audio" Target="../media/media27.m4a"/><Relationship Id="rId3" Type="http://schemas.microsoft.com/office/2007/relationships/media" Target="../media/media20.m4a"/><Relationship Id="rId21" Type="http://schemas.openxmlformats.org/officeDocument/2006/relationships/slideLayout" Target="../slideLayouts/slideLayout10.xml"/><Relationship Id="rId7" Type="http://schemas.microsoft.com/office/2007/relationships/media" Target="../media/media22.m4a"/><Relationship Id="rId12" Type="http://schemas.openxmlformats.org/officeDocument/2006/relationships/audio" Target="../media/media24.m4a"/><Relationship Id="rId17" Type="http://schemas.microsoft.com/office/2007/relationships/media" Target="../media/media27.m4a"/><Relationship Id="rId25" Type="http://schemas.openxmlformats.org/officeDocument/2006/relationships/image" Target="../media/image19.png"/><Relationship Id="rId2" Type="http://schemas.openxmlformats.org/officeDocument/2006/relationships/audio" Target="../media/media19.m4a"/><Relationship Id="rId16" Type="http://schemas.openxmlformats.org/officeDocument/2006/relationships/audio" Target="../media/media26.m4a"/><Relationship Id="rId20" Type="http://schemas.openxmlformats.org/officeDocument/2006/relationships/audio" Target="../media/media28.m4a"/><Relationship Id="rId1" Type="http://schemas.microsoft.com/office/2007/relationships/media" Target="../media/media19.m4a"/><Relationship Id="rId6" Type="http://schemas.openxmlformats.org/officeDocument/2006/relationships/audio" Target="../media/media21.m4a"/><Relationship Id="rId11" Type="http://schemas.microsoft.com/office/2007/relationships/media" Target="../media/media24.m4a"/><Relationship Id="rId24" Type="http://schemas.openxmlformats.org/officeDocument/2006/relationships/image" Target="../media/image15.png"/><Relationship Id="rId5" Type="http://schemas.microsoft.com/office/2007/relationships/media" Target="../media/media21.m4a"/><Relationship Id="rId15" Type="http://schemas.microsoft.com/office/2007/relationships/media" Target="../media/media26.m4a"/><Relationship Id="rId23" Type="http://schemas.microsoft.com/office/2018/10/relationships/comments" Target="../comments/modernComment_19E_259A6DA1.xml"/><Relationship Id="rId10" Type="http://schemas.openxmlformats.org/officeDocument/2006/relationships/audio" Target="../media/media23.m4a"/><Relationship Id="rId19" Type="http://schemas.microsoft.com/office/2007/relationships/media" Target="../media/media28.m4a"/><Relationship Id="rId4" Type="http://schemas.openxmlformats.org/officeDocument/2006/relationships/audio" Target="../media/media20.m4a"/><Relationship Id="rId9" Type="http://schemas.microsoft.com/office/2007/relationships/media" Target="../media/media23.m4a"/><Relationship Id="rId14" Type="http://schemas.openxmlformats.org/officeDocument/2006/relationships/audio" Target="../media/media25.m4a"/><Relationship Id="rId2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9F_F71AF13B.xm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0.m4a"/><Relationship Id="rId7" Type="http://schemas.microsoft.com/office/2018/10/relationships/comments" Target="../comments/modernComment_1A0_A940F90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audio" Target="../media/media30.m4a"/><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081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127B0E-182B-1F42-27DF-8FF352F11EE3}"/>
              </a:ext>
            </a:extLst>
          </p:cNvPr>
          <p:cNvSpPr>
            <a:spLocks noGrp="1"/>
          </p:cNvSpPr>
          <p:nvPr>
            <p:ph type="ctrTitle"/>
          </p:nvPr>
        </p:nvSpPr>
        <p:spPr/>
        <p:txBody>
          <a:bodyPr>
            <a:normAutofit/>
          </a:bodyPr>
          <a:lstStyle/>
          <a:p>
            <a:r>
              <a:rPr lang="nl-NL"/>
              <a:t>Literatuur</a:t>
            </a:r>
          </a:p>
        </p:txBody>
      </p:sp>
      <p:pic>
        <p:nvPicPr>
          <p:cNvPr id="6" name="Afbeelding 5">
            <a:extLst>
              <a:ext uri="{FF2B5EF4-FFF2-40B4-BE49-F238E27FC236}">
                <a16:creationId xmlns:a16="http://schemas.microsoft.com/office/drawing/2014/main" id="{1385E7A5-58B9-C79F-72E7-132E7B2A5C9D}"/>
              </a:ext>
            </a:extLst>
          </p:cNvPr>
          <p:cNvPicPr>
            <a:picLocks/>
          </p:cNvPicPr>
          <p:nvPr/>
        </p:nvPicPr>
        <p:blipFill>
          <a:blip r:embed="rId3"/>
          <a:stretch>
            <a:fillRect/>
          </a:stretch>
        </p:blipFill>
        <p:spPr>
          <a:xfrm>
            <a:off x="6256800" y="1508400"/>
            <a:ext cx="2826000" cy="3963600"/>
          </a:xfrm>
          <a:prstGeom prst="rect">
            <a:avLst/>
          </a:prstGeom>
        </p:spPr>
      </p:pic>
      <p:pic>
        <p:nvPicPr>
          <p:cNvPr id="7" name="Afbeelding 6">
            <a:extLst>
              <a:ext uri="{FF2B5EF4-FFF2-40B4-BE49-F238E27FC236}">
                <a16:creationId xmlns:a16="http://schemas.microsoft.com/office/drawing/2014/main" id="{CD788904-3D79-8829-4A6F-2F784A744331}"/>
              </a:ext>
            </a:extLst>
          </p:cNvPr>
          <p:cNvPicPr preferRelativeResize="0">
            <a:picLocks/>
          </p:cNvPicPr>
          <p:nvPr/>
        </p:nvPicPr>
        <p:blipFill>
          <a:blip r:embed="rId4"/>
          <a:srcRect l="15355" t="914" r="10338" b="3240"/>
          <a:stretch>
            <a:fillRect/>
          </a:stretch>
        </p:blipFill>
        <p:spPr>
          <a:xfrm>
            <a:off x="3110400" y="1508400"/>
            <a:ext cx="2898000" cy="3963600"/>
          </a:xfrm>
          <a:prstGeom prst="rect">
            <a:avLst/>
          </a:prstGeom>
        </p:spPr>
      </p:pic>
    </p:spTree>
    <p:extLst>
      <p:ext uri="{BB962C8B-B14F-4D97-AF65-F5344CB8AC3E}">
        <p14:creationId xmlns:p14="http://schemas.microsoft.com/office/powerpoint/2010/main" val="707997262"/>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228DA-604C-5EFF-69F1-CCE9F89A595E}"/>
              </a:ext>
            </a:extLst>
          </p:cNvPr>
          <p:cNvSpPr>
            <a:spLocks noGrp="1"/>
          </p:cNvSpPr>
          <p:nvPr>
            <p:ph type="ctrTitle"/>
          </p:nvPr>
        </p:nvSpPr>
        <p:spPr/>
        <p:txBody>
          <a:bodyPr>
            <a:normAutofit fontScale="90000"/>
          </a:bodyPr>
          <a:lstStyle/>
          <a:p>
            <a:r>
              <a:rPr lang="nl-NL" dirty="0"/>
              <a:t>Dank</a:t>
            </a:r>
          </a:p>
        </p:txBody>
      </p:sp>
      <p:sp>
        <p:nvSpPr>
          <p:cNvPr id="3" name="Ondertitel 2">
            <a:extLst>
              <a:ext uri="{FF2B5EF4-FFF2-40B4-BE49-F238E27FC236}">
                <a16:creationId xmlns:a16="http://schemas.microsoft.com/office/drawing/2014/main" id="{8637EDD2-3B54-A2CA-3140-6B7D40301125}"/>
              </a:ext>
            </a:extLst>
          </p:cNvPr>
          <p:cNvSpPr>
            <a:spLocks noGrp="1"/>
          </p:cNvSpPr>
          <p:nvPr>
            <p:ph type="subTitle" idx="1"/>
          </p:nvPr>
        </p:nvSpPr>
        <p:spPr>
          <a:xfrm>
            <a:off x="3542400" y="3157200"/>
            <a:ext cx="6988966" cy="1807200"/>
          </a:xfrm>
        </p:spPr>
        <p:txBody>
          <a:bodyPr>
            <a:noAutofit/>
          </a:bodyPr>
          <a:lstStyle/>
          <a:p>
            <a:r>
              <a:rPr lang="nl-NL" dirty="0"/>
              <a:t>Je hebt gekeken naar de presentatie over Transactionele Analyse. Een uitstekende werkwijze om studenten inzicht te geven in hun interacties met anderen en om bewuster keuzes te maken in hun communicatie en gedrag. </a:t>
            </a:r>
          </a:p>
        </p:txBody>
      </p:sp>
      <p:pic>
        <p:nvPicPr>
          <p:cNvPr id="4" name="Afbeelding 3" descr="Afbeelding met tekst, schermopname, Lettertype, logo&#10;&#10;Door AI gegenereerde inhoud is mogelijk onjuist.">
            <a:extLst>
              <a:ext uri="{FF2B5EF4-FFF2-40B4-BE49-F238E27FC236}">
                <a16:creationId xmlns:a16="http://schemas.microsoft.com/office/drawing/2014/main" id="{1D4FD6A0-0F21-78AB-B9C5-36DA82F2D554}"/>
              </a:ext>
            </a:extLst>
          </p:cNvPr>
          <p:cNvPicPr>
            <a:picLocks noChangeAspect="1"/>
          </p:cNvPicPr>
          <p:nvPr/>
        </p:nvPicPr>
        <p:blipFill>
          <a:blip r:embed="rId2"/>
          <a:stretch>
            <a:fillRect/>
          </a:stretch>
        </p:blipFill>
        <p:spPr>
          <a:xfrm>
            <a:off x="8325867" y="5491340"/>
            <a:ext cx="2480400" cy="2475829"/>
          </a:xfrm>
          <a:prstGeom prst="rect">
            <a:avLst/>
          </a:prstGeom>
        </p:spPr>
      </p:pic>
      <p:sp>
        <p:nvSpPr>
          <p:cNvPr id="5" name="Tekstvak 4">
            <a:extLst>
              <a:ext uri="{FF2B5EF4-FFF2-40B4-BE49-F238E27FC236}">
                <a16:creationId xmlns:a16="http://schemas.microsoft.com/office/drawing/2014/main" id="{7FF2FC30-D5B9-F07C-C0A8-819EA72E4ED7}"/>
              </a:ext>
            </a:extLst>
          </p:cNvPr>
          <p:cNvSpPr txBox="1"/>
          <p:nvPr/>
        </p:nvSpPr>
        <p:spPr>
          <a:xfrm>
            <a:off x="8476090" y="5661329"/>
            <a:ext cx="1398140" cy="215444"/>
          </a:xfrm>
          <a:prstGeom prst="rect">
            <a:avLst/>
          </a:prstGeom>
          <a:noFill/>
        </p:spPr>
        <p:txBody>
          <a:bodyPr wrap="none" rtlCol="0">
            <a:spAutoFit/>
          </a:bodyPr>
          <a:lstStyle/>
          <a:p>
            <a:r>
              <a:rPr lang="nl-NL" sz="800" b="1" dirty="0">
                <a:solidFill>
                  <a:schemeClr val="tx2"/>
                </a:solidFill>
              </a:rPr>
              <a:t>Dit was een presentatie van:</a:t>
            </a:r>
          </a:p>
        </p:txBody>
      </p:sp>
    </p:spTree>
    <p:extLst>
      <p:ext uri="{BB962C8B-B14F-4D97-AF65-F5344CB8AC3E}">
        <p14:creationId xmlns:p14="http://schemas.microsoft.com/office/powerpoint/2010/main" val="2884737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5E6E4A-6EA9-EDCE-DA24-D3DFD04AB062}"/>
              </a:ext>
            </a:extLst>
          </p:cNvPr>
          <p:cNvSpPr>
            <a:spLocks noGrp="1"/>
          </p:cNvSpPr>
          <p:nvPr>
            <p:ph type="ctrTitle"/>
          </p:nvPr>
        </p:nvSpPr>
        <p:spPr/>
        <p:txBody>
          <a:bodyPr/>
          <a:lstStyle/>
          <a:p>
            <a:r>
              <a:rPr lang="nl-NL" dirty="0"/>
              <a:t>Transactionele</a:t>
            </a:r>
            <a:br>
              <a:rPr lang="nl-NL" dirty="0"/>
            </a:br>
            <a:r>
              <a:rPr lang="nl-NL" dirty="0"/>
              <a:t>Analyse (TA)</a:t>
            </a:r>
          </a:p>
        </p:txBody>
      </p:sp>
      <p:sp>
        <p:nvSpPr>
          <p:cNvPr id="3" name="Ondertitel 2">
            <a:extLst>
              <a:ext uri="{FF2B5EF4-FFF2-40B4-BE49-F238E27FC236}">
                <a16:creationId xmlns:a16="http://schemas.microsoft.com/office/drawing/2014/main" id="{D981294F-E5C6-3C88-6903-DE7088C70E1B}"/>
              </a:ext>
            </a:extLst>
          </p:cNvPr>
          <p:cNvSpPr>
            <a:spLocks noGrp="1"/>
          </p:cNvSpPr>
          <p:nvPr>
            <p:ph type="subTitle" idx="1"/>
          </p:nvPr>
        </p:nvSpPr>
        <p:spPr/>
        <p:txBody>
          <a:bodyPr>
            <a:noAutofit/>
          </a:bodyPr>
          <a:lstStyle/>
          <a:p>
            <a:r>
              <a:rPr lang="nl-NL" dirty="0"/>
              <a:t>Effectiever communiceren, relaties verbeteren</a:t>
            </a:r>
            <a:br>
              <a:rPr lang="nl-NL" dirty="0"/>
            </a:br>
            <a:r>
              <a:rPr lang="nl-NL" dirty="0"/>
              <a:t>en persoonlijke stimuleren.</a:t>
            </a:r>
          </a:p>
        </p:txBody>
      </p:sp>
    </p:spTree>
    <p:extLst>
      <p:ext uri="{BB962C8B-B14F-4D97-AF65-F5344CB8AC3E}">
        <p14:creationId xmlns:p14="http://schemas.microsoft.com/office/powerpoint/2010/main" val="1074823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64D565D-6E64-26E3-43E2-7358362B82C1}"/>
              </a:ext>
            </a:extLst>
          </p:cNvPr>
          <p:cNvSpPr>
            <a:spLocks noGrp="1"/>
          </p:cNvSpPr>
          <p:nvPr>
            <p:ph type="ctrTitle"/>
          </p:nvPr>
        </p:nvSpPr>
        <p:spPr/>
        <p:txBody>
          <a:bodyPr/>
          <a:lstStyle/>
          <a:p>
            <a:r>
              <a:rPr lang="nl-NL" dirty="0"/>
              <a:t>specialisatie werkplekbegeleiders</a:t>
            </a:r>
          </a:p>
        </p:txBody>
      </p:sp>
      <p:pic>
        <p:nvPicPr>
          <p:cNvPr id="4" name="itro">
            <a:hlinkClick r:id="" action="ppaction://media"/>
            <a:extLst>
              <a:ext uri="{FF2B5EF4-FFF2-40B4-BE49-F238E27FC236}">
                <a16:creationId xmlns:a16="http://schemas.microsoft.com/office/drawing/2014/main" id="{94653C52-74EA-2E8B-47F7-B554C55EA4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96614" y="4616282"/>
            <a:ext cx="406400" cy="406400"/>
          </a:xfrm>
          <a:prstGeom prst="rect">
            <a:avLst/>
          </a:prstGeom>
        </p:spPr>
      </p:pic>
      <p:graphicFrame>
        <p:nvGraphicFramePr>
          <p:cNvPr id="13" name="Tijdelijke aanduiding voor inhoud 9">
            <a:extLst>
              <a:ext uri="{FF2B5EF4-FFF2-40B4-BE49-F238E27FC236}">
                <a16:creationId xmlns:a16="http://schemas.microsoft.com/office/drawing/2014/main" id="{C7402200-7392-88C0-ABE2-A84CDAB85071}"/>
              </a:ext>
            </a:extLst>
          </p:cNvPr>
          <p:cNvGraphicFramePr>
            <a:graphicFrameLocks noGrp="1"/>
          </p:cNvGraphicFramePr>
          <p:nvPr>
            <p:ph sz="quarter" idx="10"/>
            <p:extLst>
              <p:ext uri="{D42A27DB-BD31-4B8C-83A1-F6EECF244321}">
                <p14:modId xmlns:p14="http://schemas.microsoft.com/office/powerpoint/2010/main" val="3760942761"/>
              </p:ext>
            </p:extLst>
          </p:nvPr>
        </p:nvGraphicFramePr>
        <p:xfrm>
          <a:off x="3094038" y="2032000"/>
          <a:ext cx="5440362" cy="31432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78986312"/>
      </p:ext>
    </p:extLst>
  </p:cSld>
  <p:clrMapOvr>
    <a:masterClrMapping/>
  </p:clrMapOvr>
  <mc:AlternateContent xmlns:mc="http://schemas.openxmlformats.org/markup-compatibility/2006" xmlns:p14="http://schemas.microsoft.com/office/powerpoint/2010/main">
    <mc:Choice Requires="p14">
      <p:transition spd="slow" p14:dur="2000" advTm="10788"/>
    </mc:Choice>
    <mc:Fallback xmlns="">
      <p:transition spd="slow" advTm="107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5"/>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B9AAB-EAA1-7422-C61F-EA0474DA57D3}"/>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D38028D7-D9B7-1FC2-B267-98D849D09598}"/>
              </a:ext>
            </a:extLst>
          </p:cNvPr>
          <p:cNvSpPr>
            <a:spLocks noGrp="1"/>
          </p:cNvSpPr>
          <p:nvPr>
            <p:ph type="ctrTitle"/>
          </p:nvPr>
        </p:nvSpPr>
        <p:spPr>
          <a:xfrm>
            <a:off x="633599" y="601200"/>
            <a:ext cx="9000000" cy="671121"/>
          </a:xfrm>
        </p:spPr>
        <p:txBody>
          <a:bodyPr>
            <a:normAutofit/>
          </a:bodyPr>
          <a:lstStyle/>
          <a:p>
            <a:r>
              <a:rPr lang="nl-NL" dirty="0"/>
              <a:t>Transactionele analyse</a:t>
            </a:r>
          </a:p>
        </p:txBody>
      </p:sp>
      <p:sp>
        <p:nvSpPr>
          <p:cNvPr id="6" name="Tekstvak 5">
            <a:extLst>
              <a:ext uri="{FF2B5EF4-FFF2-40B4-BE49-F238E27FC236}">
                <a16:creationId xmlns:a16="http://schemas.microsoft.com/office/drawing/2014/main" id="{4D44F19C-E1F4-981C-36A4-3E2945CB7F2D}"/>
              </a:ext>
            </a:extLst>
          </p:cNvPr>
          <p:cNvSpPr txBox="1"/>
          <p:nvPr/>
        </p:nvSpPr>
        <p:spPr>
          <a:xfrm>
            <a:off x="2372400" y="1728000"/>
            <a:ext cx="7448400" cy="651600"/>
          </a:xfrm>
          <a:prstGeom prst="rect">
            <a:avLst/>
          </a:prstGeom>
          <a:noFill/>
        </p:spPr>
        <p:txBody>
          <a:bodyPr wrap="square" lIns="0" tIns="0" rIns="0" bIns="0" rtlCol="0">
            <a:noAutofit/>
          </a:bodyPr>
          <a:lstStyle/>
          <a:p>
            <a:r>
              <a:rPr lang="nl-NL" sz="2400" b="1" dirty="0">
                <a:solidFill>
                  <a:schemeClr val="tx2"/>
                </a:solidFill>
              </a:rPr>
              <a:t>Het structurele model van ego-toestanden</a:t>
            </a:r>
          </a:p>
        </p:txBody>
      </p:sp>
      <p:sp>
        <p:nvSpPr>
          <p:cNvPr id="13" name="Ovaal 12">
            <a:extLst>
              <a:ext uri="{FF2B5EF4-FFF2-40B4-BE49-F238E27FC236}">
                <a16:creationId xmlns:a16="http://schemas.microsoft.com/office/drawing/2014/main" id="{ED54A9F2-CC2B-88B1-96BA-477EF70508D5}"/>
              </a:ext>
            </a:extLst>
          </p:cNvPr>
          <p:cNvSpPr/>
          <p:nvPr/>
        </p:nvSpPr>
        <p:spPr>
          <a:xfrm>
            <a:off x="2372400" y="2498400"/>
            <a:ext cx="846000" cy="8460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600" b="1" dirty="0">
                <a:ln w="0"/>
                <a:solidFill>
                  <a:schemeClr val="bg2"/>
                </a:solidFill>
              </a:rPr>
              <a:t>O</a:t>
            </a:r>
          </a:p>
        </p:txBody>
      </p:sp>
      <p:sp>
        <p:nvSpPr>
          <p:cNvPr id="14" name="Ovaal 13">
            <a:extLst>
              <a:ext uri="{FF2B5EF4-FFF2-40B4-BE49-F238E27FC236}">
                <a16:creationId xmlns:a16="http://schemas.microsoft.com/office/drawing/2014/main" id="{A7EA70B2-4952-F9F5-C30C-0A92988DDDAC}"/>
              </a:ext>
            </a:extLst>
          </p:cNvPr>
          <p:cNvSpPr/>
          <p:nvPr/>
        </p:nvSpPr>
        <p:spPr>
          <a:xfrm>
            <a:off x="2372400" y="3578400"/>
            <a:ext cx="846000" cy="8460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600" b="1">
                <a:ln w="0"/>
                <a:solidFill>
                  <a:schemeClr val="bg2"/>
                </a:solidFill>
              </a:rPr>
              <a:t>V</a:t>
            </a:r>
          </a:p>
        </p:txBody>
      </p:sp>
      <p:sp>
        <p:nvSpPr>
          <p:cNvPr id="15" name="Ovaal 14">
            <a:extLst>
              <a:ext uri="{FF2B5EF4-FFF2-40B4-BE49-F238E27FC236}">
                <a16:creationId xmlns:a16="http://schemas.microsoft.com/office/drawing/2014/main" id="{9E72FCC9-0AB7-6050-A719-5E29ECB41F26}"/>
              </a:ext>
            </a:extLst>
          </p:cNvPr>
          <p:cNvSpPr/>
          <p:nvPr/>
        </p:nvSpPr>
        <p:spPr>
          <a:xfrm>
            <a:off x="2372400" y="4626000"/>
            <a:ext cx="846000" cy="8460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600" b="1">
                <a:ln w="0"/>
                <a:solidFill>
                  <a:schemeClr val="bg2"/>
                </a:solidFill>
              </a:rPr>
              <a:t>K</a:t>
            </a:r>
          </a:p>
        </p:txBody>
      </p:sp>
      <p:sp>
        <p:nvSpPr>
          <p:cNvPr id="17" name="Tekstvak 16">
            <a:extLst>
              <a:ext uri="{FF2B5EF4-FFF2-40B4-BE49-F238E27FC236}">
                <a16:creationId xmlns:a16="http://schemas.microsoft.com/office/drawing/2014/main" id="{934529CB-9CFC-06C0-FED6-A2BF8614B740}"/>
              </a:ext>
            </a:extLst>
          </p:cNvPr>
          <p:cNvSpPr txBox="1"/>
          <p:nvPr/>
        </p:nvSpPr>
        <p:spPr>
          <a:xfrm>
            <a:off x="7221247" y="-1855926"/>
            <a:ext cx="1819474" cy="438150"/>
          </a:xfrm>
          <a:prstGeom prst="rect">
            <a:avLst/>
          </a:prstGeom>
          <a:noFill/>
        </p:spPr>
        <p:txBody>
          <a:bodyPr wrap="square" rtlCol="0">
            <a:spAutoFit/>
          </a:bodyPr>
          <a:lstStyle/>
          <a:p>
            <a:endParaRPr lang="nl-NL"/>
          </a:p>
        </p:txBody>
      </p:sp>
      <p:sp>
        <p:nvSpPr>
          <p:cNvPr id="20" name="Tekstvak 19">
            <a:extLst>
              <a:ext uri="{FF2B5EF4-FFF2-40B4-BE49-F238E27FC236}">
                <a16:creationId xmlns:a16="http://schemas.microsoft.com/office/drawing/2014/main" id="{A1521339-E8DC-3DBA-5911-FECB8D4BA93A}"/>
              </a:ext>
            </a:extLst>
          </p:cNvPr>
          <p:cNvSpPr txBox="1"/>
          <p:nvPr/>
        </p:nvSpPr>
        <p:spPr>
          <a:xfrm>
            <a:off x="3589200" y="2663999"/>
            <a:ext cx="6231600" cy="627864"/>
          </a:xfrm>
          <a:prstGeom prst="rect">
            <a:avLst/>
          </a:prstGeom>
          <a:noFill/>
        </p:spPr>
        <p:txBody>
          <a:bodyPr wrap="square" lIns="0" tIns="0" rIns="0" bIns="0" rtlCol="0">
            <a:spAutoFit/>
          </a:bodyPr>
          <a:lstStyle/>
          <a:p>
            <a:pPr>
              <a:lnSpc>
                <a:spcPts val="3000"/>
              </a:lnSpc>
            </a:pPr>
            <a:r>
              <a:rPr lang="nl-NL" sz="2400" b="1" dirty="0"/>
              <a:t>Ouder ego-toestand</a:t>
            </a:r>
            <a:endParaRPr lang="nl-NL" sz="2400" dirty="0"/>
          </a:p>
          <a:p>
            <a:pPr>
              <a:lnSpc>
                <a:spcPts val="2000"/>
              </a:lnSpc>
            </a:pPr>
            <a:r>
              <a:rPr lang="nl-NL" sz="1500" dirty="0"/>
              <a:t>Gedrag, gedachten en gevoelens overgenomen van ouders of ouderfiguren</a:t>
            </a:r>
          </a:p>
        </p:txBody>
      </p:sp>
      <p:sp>
        <p:nvSpPr>
          <p:cNvPr id="21" name="Tekstvak 20">
            <a:extLst>
              <a:ext uri="{FF2B5EF4-FFF2-40B4-BE49-F238E27FC236}">
                <a16:creationId xmlns:a16="http://schemas.microsoft.com/office/drawing/2014/main" id="{E05DE866-21D1-CA99-32EB-2BA59F03C65D}"/>
              </a:ext>
            </a:extLst>
          </p:cNvPr>
          <p:cNvSpPr txBox="1"/>
          <p:nvPr/>
        </p:nvSpPr>
        <p:spPr>
          <a:xfrm>
            <a:off x="3589200" y="3725999"/>
            <a:ext cx="6231600" cy="627864"/>
          </a:xfrm>
          <a:prstGeom prst="rect">
            <a:avLst/>
          </a:prstGeom>
          <a:noFill/>
        </p:spPr>
        <p:txBody>
          <a:bodyPr wrap="square" lIns="0" tIns="0" rIns="0" bIns="0" rtlCol="0">
            <a:spAutoFit/>
          </a:bodyPr>
          <a:lstStyle/>
          <a:p>
            <a:pPr>
              <a:lnSpc>
                <a:spcPts val="3000"/>
              </a:lnSpc>
            </a:pPr>
            <a:r>
              <a:rPr lang="nl-NL" sz="2400" b="1" dirty="0"/>
              <a:t>Volwassene ego-toestand</a:t>
            </a:r>
          </a:p>
          <a:p>
            <a:pPr>
              <a:lnSpc>
                <a:spcPts val="2000"/>
              </a:lnSpc>
            </a:pPr>
            <a:r>
              <a:rPr lang="nl-NL" sz="1500" dirty="0"/>
              <a:t>Gedrag, gedachten en gevoelens die een directe respons zijn op het hier-en-nu</a:t>
            </a:r>
          </a:p>
        </p:txBody>
      </p:sp>
      <p:sp>
        <p:nvSpPr>
          <p:cNvPr id="22" name="Tekstvak 21">
            <a:extLst>
              <a:ext uri="{FF2B5EF4-FFF2-40B4-BE49-F238E27FC236}">
                <a16:creationId xmlns:a16="http://schemas.microsoft.com/office/drawing/2014/main" id="{A29BE4CA-8819-8727-62E1-44EF8A2513CE}"/>
              </a:ext>
            </a:extLst>
          </p:cNvPr>
          <p:cNvSpPr txBox="1"/>
          <p:nvPr/>
        </p:nvSpPr>
        <p:spPr>
          <a:xfrm>
            <a:off x="3589200" y="4809600"/>
            <a:ext cx="6231600" cy="627864"/>
          </a:xfrm>
          <a:prstGeom prst="rect">
            <a:avLst/>
          </a:prstGeom>
          <a:noFill/>
        </p:spPr>
        <p:txBody>
          <a:bodyPr wrap="square" lIns="0" tIns="0" rIns="0" bIns="0" rtlCol="0">
            <a:spAutoFit/>
          </a:bodyPr>
          <a:lstStyle/>
          <a:p>
            <a:pPr>
              <a:lnSpc>
                <a:spcPts val="3000"/>
              </a:lnSpc>
            </a:pPr>
            <a:r>
              <a:rPr lang="nl-NL" sz="2400" b="1" dirty="0"/>
              <a:t>Kind ego-toestand</a:t>
            </a:r>
          </a:p>
          <a:p>
            <a:pPr>
              <a:lnSpc>
                <a:spcPts val="2000"/>
              </a:lnSpc>
            </a:pPr>
            <a:r>
              <a:rPr lang="nl-NL" sz="1500" dirty="0"/>
              <a:t>Gedrag, gedachten en gevoelens vanuit de kinderjaren herhaald</a:t>
            </a:r>
          </a:p>
        </p:txBody>
      </p:sp>
      <p:pic>
        <p:nvPicPr>
          <p:cNvPr id="24" name="basis ta">
            <a:hlinkClick r:id="" action="ppaction://media"/>
            <a:extLst>
              <a:ext uri="{FF2B5EF4-FFF2-40B4-BE49-F238E27FC236}">
                <a16:creationId xmlns:a16="http://schemas.microsoft.com/office/drawing/2014/main" id="{966E83BA-5139-E0FF-15B7-012507751CB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50909" y="1758661"/>
            <a:ext cx="406400" cy="406400"/>
          </a:xfrm>
          <a:prstGeom prst="rect">
            <a:avLst/>
          </a:prstGeom>
        </p:spPr>
      </p:pic>
      <p:pic>
        <p:nvPicPr>
          <p:cNvPr id="25" name="ouder ego">
            <a:hlinkClick r:id="" action="ppaction://media"/>
            <a:extLst>
              <a:ext uri="{FF2B5EF4-FFF2-40B4-BE49-F238E27FC236}">
                <a16:creationId xmlns:a16="http://schemas.microsoft.com/office/drawing/2014/main" id="{5ED795FC-2E1C-1792-4475-F4E434FEE36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550909" y="2774731"/>
            <a:ext cx="406400" cy="406400"/>
          </a:xfrm>
          <a:prstGeom prst="rect">
            <a:avLst/>
          </a:prstGeom>
        </p:spPr>
      </p:pic>
      <p:pic>
        <p:nvPicPr>
          <p:cNvPr id="26" name="volwassen ego">
            <a:hlinkClick r:id="" action="ppaction://media"/>
            <a:extLst>
              <a:ext uri="{FF2B5EF4-FFF2-40B4-BE49-F238E27FC236}">
                <a16:creationId xmlns:a16="http://schemas.microsoft.com/office/drawing/2014/main" id="{08B68EDD-55F3-45C7-2875-C8E588BE3D1C}"/>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550909" y="3789465"/>
            <a:ext cx="406400" cy="406400"/>
          </a:xfrm>
          <a:prstGeom prst="rect">
            <a:avLst/>
          </a:prstGeom>
        </p:spPr>
      </p:pic>
      <p:pic>
        <p:nvPicPr>
          <p:cNvPr id="4" name="ego kind en conclusie">
            <a:hlinkClick r:id="" action="ppaction://media"/>
            <a:extLst>
              <a:ext uri="{FF2B5EF4-FFF2-40B4-BE49-F238E27FC236}">
                <a16:creationId xmlns:a16="http://schemas.microsoft.com/office/drawing/2014/main" id="{91EBD0C2-9597-8E9B-002E-04EAACEE80B1}"/>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550909" y="4804200"/>
            <a:ext cx="406400" cy="406400"/>
          </a:xfrm>
          <a:prstGeom prst="rect">
            <a:avLst/>
          </a:prstGeom>
        </p:spPr>
      </p:pic>
      <p:cxnSp>
        <p:nvCxnSpPr>
          <p:cNvPr id="30" name="Rechte verbindingslijn 29">
            <a:extLst>
              <a:ext uri="{FF2B5EF4-FFF2-40B4-BE49-F238E27FC236}">
                <a16:creationId xmlns:a16="http://schemas.microsoft.com/office/drawing/2014/main" id="{C9F342D7-79B9-4C17-5F96-781E36207B9E}"/>
              </a:ext>
            </a:extLst>
          </p:cNvPr>
          <p:cNvCxnSpPr/>
          <p:nvPr/>
        </p:nvCxnSpPr>
        <p:spPr>
          <a:xfrm>
            <a:off x="2372400" y="2383200"/>
            <a:ext cx="7243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32BFABDA-B0A2-B7C1-6A5D-5FB470564129}"/>
              </a:ext>
            </a:extLst>
          </p:cNvPr>
          <p:cNvCxnSpPr/>
          <p:nvPr/>
        </p:nvCxnSpPr>
        <p:spPr>
          <a:xfrm>
            <a:off x="2372400" y="3470400"/>
            <a:ext cx="7243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893B351E-8D55-501B-29E3-E8175286D708}"/>
              </a:ext>
            </a:extLst>
          </p:cNvPr>
          <p:cNvCxnSpPr/>
          <p:nvPr/>
        </p:nvCxnSpPr>
        <p:spPr>
          <a:xfrm>
            <a:off x="2372400" y="4518000"/>
            <a:ext cx="7243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C4EB8F6C-7531-C133-508C-D33013875F8E}"/>
              </a:ext>
            </a:extLst>
          </p:cNvPr>
          <p:cNvCxnSpPr/>
          <p:nvPr/>
        </p:nvCxnSpPr>
        <p:spPr>
          <a:xfrm>
            <a:off x="2372400" y="5583600"/>
            <a:ext cx="7243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7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9712" fill="hold"/>
                                        <p:tgtEl>
                                          <p:spTgt spid="24"/>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12891" fill="hold"/>
                                        <p:tgtEl>
                                          <p:spTgt spid="25"/>
                                        </p:tgtEl>
                                      </p:cBhvr>
                                    </p:cmd>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13589" fill="hold"/>
                                        <p:tgtEl>
                                          <p:spTgt spid="26"/>
                                        </p:tgtEl>
                                      </p:cBhvr>
                                    </p:cmd>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7825" fill="hold"/>
                                        <p:tgtEl>
                                          <p:spTgt spid="4"/>
                                        </p:tgtEl>
                                      </p:cBhvr>
                                    </p:cmd>
                                  </p:childTnLst>
                                </p:cTn>
                              </p:par>
                              <p:par>
                                <p:cTn id="43" presetID="42"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cond evt="onNext" delay="0">
                      <p:tgtEl>
                        <p:sldTgt/>
                      </p:tgtEl>
                    </p:cond>
                  </p:endCondLst>
                </p:cTn>
                <p:tgtEl>
                  <p:spTgt spid="25"/>
                </p:tgtEl>
              </p:cMediaNode>
            </p:audio>
            <p:audio>
              <p:cMediaNode vol="80000">
                <p:cTn id="49" fill="hold" display="0">
                  <p:stCondLst>
                    <p:cond delay="indefinite"/>
                  </p:stCondLst>
                  <p:endCondLst>
                    <p:cond evt="onStopAudio" delay="0">
                      <p:tgtEl>
                        <p:sldTgt/>
                      </p:tgtEl>
                    </p:cond>
                    <p:cond evt="onNext" delay="0">
                      <p:tgtEl>
                        <p:sldTgt/>
                      </p:tgtEl>
                    </p:cond>
                  </p:endCondLst>
                </p:cTn>
                <p:tgtEl>
                  <p:spTgt spid="26"/>
                </p:tgtEl>
              </p:cMediaNode>
            </p:audio>
            <p:audio>
              <p:cMediaNode vol="80000">
                <p:cTn id="50"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24"/>
                </p:tgtEl>
              </p:cMediaNode>
            </p:audio>
          </p:childTnLst>
        </p:cTn>
      </p:par>
    </p:tnLst>
    <p:bldLst>
      <p:bldP spid="6" grpId="0"/>
      <p:bldP spid="13" grpId="0" animBg="1"/>
      <p:bldP spid="14" grpId="0" animBg="1"/>
      <p:bldP spid="15" grpId="0" animBg="1"/>
      <p:bldP spid="20" grpId="0"/>
      <p:bldP spid="21" grpId="0"/>
      <p:bldP spid="22" grpId="0"/>
    </p:bldLst>
  </p:timing>
  <p:extLst>
    <p:ext uri="{6950BFC3-D8DA-4A85-94F7-54DA5524770B}">
      <p188:commentRel xmlns:p188="http://schemas.microsoft.com/office/powerpoint/2018/8/main" r:id="rId11"/>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55C2-BDF4-06DA-BE75-992703995540}"/>
            </a:ext>
          </a:extLst>
        </p:cNvPr>
        <p:cNvGrpSpPr/>
        <p:nvPr/>
      </p:nvGrpSpPr>
      <p:grpSpPr>
        <a:xfrm>
          <a:off x="0" y="0"/>
          <a:ext cx="0" cy="0"/>
          <a:chOff x="0" y="0"/>
          <a:chExt cx="0" cy="0"/>
        </a:xfrm>
      </p:grpSpPr>
      <p:sp>
        <p:nvSpPr>
          <p:cNvPr id="14" name="Titel 13">
            <a:extLst>
              <a:ext uri="{FF2B5EF4-FFF2-40B4-BE49-F238E27FC236}">
                <a16:creationId xmlns:a16="http://schemas.microsoft.com/office/drawing/2014/main" id="{F7E27A47-FB86-BF1E-F89A-DFC1FADFBF02}"/>
              </a:ext>
            </a:extLst>
          </p:cNvPr>
          <p:cNvSpPr>
            <a:spLocks noGrp="1"/>
          </p:cNvSpPr>
          <p:nvPr>
            <p:ph type="ctrTitle"/>
          </p:nvPr>
        </p:nvSpPr>
        <p:spPr/>
        <p:txBody>
          <a:bodyPr>
            <a:normAutofit/>
          </a:bodyPr>
          <a:lstStyle/>
          <a:p>
            <a:r>
              <a:rPr lang="nl-NL"/>
              <a:t>Gesprek Complementaire transactie</a:t>
            </a:r>
          </a:p>
        </p:txBody>
      </p:sp>
      <p:pic>
        <p:nvPicPr>
          <p:cNvPr id="2" name="Afbeelding 1">
            <a:extLst>
              <a:ext uri="{FF2B5EF4-FFF2-40B4-BE49-F238E27FC236}">
                <a16:creationId xmlns:a16="http://schemas.microsoft.com/office/drawing/2014/main" id="{D05DF073-79D9-D6D4-604F-57D4956D34C4}"/>
              </a:ext>
            </a:extLst>
          </p:cNvPr>
          <p:cNvPicPr>
            <a:picLocks noChangeAspect="1"/>
          </p:cNvPicPr>
          <p:nvPr/>
        </p:nvPicPr>
        <p:blipFill>
          <a:blip r:embed="rId28"/>
          <a:stretch>
            <a:fillRect/>
          </a:stretch>
        </p:blipFill>
        <p:spPr>
          <a:xfrm>
            <a:off x="4140000" y="8388206"/>
            <a:ext cx="3759393" cy="311166"/>
          </a:xfrm>
          <a:prstGeom prst="rect">
            <a:avLst/>
          </a:prstGeom>
        </p:spPr>
      </p:pic>
      <p:sp>
        <p:nvSpPr>
          <p:cNvPr id="9" name="Tekstvak 8">
            <a:extLst>
              <a:ext uri="{FF2B5EF4-FFF2-40B4-BE49-F238E27FC236}">
                <a16:creationId xmlns:a16="http://schemas.microsoft.com/office/drawing/2014/main" id="{95F71ED3-3A78-2EC4-D2F0-1542FA1528BA}"/>
              </a:ext>
            </a:extLst>
          </p:cNvPr>
          <p:cNvSpPr txBox="1"/>
          <p:nvPr/>
        </p:nvSpPr>
        <p:spPr>
          <a:xfrm>
            <a:off x="1051200" y="5453999"/>
            <a:ext cx="3088800" cy="338400"/>
          </a:xfrm>
          <a:prstGeom prst="rect">
            <a:avLst/>
          </a:prstGeom>
          <a:noFill/>
        </p:spPr>
        <p:txBody>
          <a:bodyPr wrap="square" lIns="0" tIns="0" rIns="0" bIns="0" rtlCol="0">
            <a:noAutofit/>
          </a:bodyPr>
          <a:lstStyle/>
          <a:p>
            <a:pPr algn="ctr">
              <a:lnSpc>
                <a:spcPts val="3000"/>
              </a:lnSpc>
            </a:pPr>
            <a:r>
              <a:rPr lang="nl-NL" sz="2400" b="1" dirty="0"/>
              <a:t>Veilig en gelijkwaardig</a:t>
            </a:r>
          </a:p>
        </p:txBody>
      </p:sp>
      <p:sp>
        <p:nvSpPr>
          <p:cNvPr id="12" name="Tekstvak 11">
            <a:extLst>
              <a:ext uri="{FF2B5EF4-FFF2-40B4-BE49-F238E27FC236}">
                <a16:creationId xmlns:a16="http://schemas.microsoft.com/office/drawing/2014/main" id="{8FF7F270-3B03-B3CC-2BF7-129161E9F299}"/>
              </a:ext>
            </a:extLst>
          </p:cNvPr>
          <p:cNvSpPr txBox="1"/>
          <p:nvPr/>
        </p:nvSpPr>
        <p:spPr>
          <a:xfrm>
            <a:off x="1051200" y="5882400"/>
            <a:ext cx="3088800" cy="338400"/>
          </a:xfrm>
          <a:prstGeom prst="rect">
            <a:avLst/>
          </a:prstGeom>
          <a:noFill/>
        </p:spPr>
        <p:txBody>
          <a:bodyPr wrap="square" lIns="0" tIns="0" rIns="0" bIns="0" rtlCol="0">
            <a:noAutofit/>
          </a:bodyPr>
          <a:lstStyle/>
          <a:p>
            <a:pPr algn="ctr">
              <a:lnSpc>
                <a:spcPts val="3000"/>
              </a:lnSpc>
            </a:pPr>
            <a:r>
              <a:rPr lang="nl-NL" sz="2400" b="1" dirty="0"/>
              <a:t>Ná zelfevaluatie student</a:t>
            </a:r>
          </a:p>
        </p:txBody>
      </p:sp>
      <p:sp>
        <p:nvSpPr>
          <p:cNvPr id="15" name="Tekstvak 14">
            <a:extLst>
              <a:ext uri="{FF2B5EF4-FFF2-40B4-BE49-F238E27FC236}">
                <a16:creationId xmlns:a16="http://schemas.microsoft.com/office/drawing/2014/main" id="{D648557C-2FF9-C90E-3D29-C4EB5DC3E448}"/>
              </a:ext>
            </a:extLst>
          </p:cNvPr>
          <p:cNvSpPr txBox="1"/>
          <p:nvPr/>
        </p:nvSpPr>
        <p:spPr>
          <a:xfrm>
            <a:off x="5212800" y="2199600"/>
            <a:ext cx="6361200" cy="272510"/>
          </a:xfrm>
          <a:prstGeom prst="rect">
            <a:avLst/>
          </a:prstGeom>
          <a:noFill/>
        </p:spPr>
        <p:txBody>
          <a:bodyPr wrap="square" lIns="0" tIns="0" rIns="0" bIns="0" rtlCol="0">
            <a:spAutoFit/>
          </a:bodyPr>
          <a:lstStyle/>
          <a:p>
            <a:pPr>
              <a:lnSpc>
                <a:spcPts val="2200"/>
              </a:lnSpc>
            </a:pPr>
            <a:r>
              <a:rPr lang="nl-NL" b="1" dirty="0"/>
              <a:t>1. Wat heeft volgens jou goed gewerkt in deze situatie en waarom?</a:t>
            </a:r>
          </a:p>
        </p:txBody>
      </p:sp>
      <p:sp>
        <p:nvSpPr>
          <p:cNvPr id="17" name="Tekstvak 16">
            <a:extLst>
              <a:ext uri="{FF2B5EF4-FFF2-40B4-BE49-F238E27FC236}">
                <a16:creationId xmlns:a16="http://schemas.microsoft.com/office/drawing/2014/main" id="{9358BEA6-0C56-FA79-D601-D9CC12C12DB1}"/>
              </a:ext>
            </a:extLst>
          </p:cNvPr>
          <p:cNvSpPr txBox="1"/>
          <p:nvPr/>
        </p:nvSpPr>
        <p:spPr>
          <a:xfrm>
            <a:off x="5212800" y="2833200"/>
            <a:ext cx="6361200" cy="272510"/>
          </a:xfrm>
          <a:prstGeom prst="rect">
            <a:avLst/>
          </a:prstGeom>
          <a:noFill/>
        </p:spPr>
        <p:txBody>
          <a:bodyPr wrap="square" lIns="0" tIns="0" rIns="0" bIns="0" rtlCol="0">
            <a:spAutoFit/>
          </a:bodyPr>
          <a:lstStyle/>
          <a:p>
            <a:pPr>
              <a:lnSpc>
                <a:spcPts val="2200"/>
              </a:lnSpc>
            </a:pPr>
            <a:r>
              <a:rPr lang="nl-NL" b="1" dirty="0"/>
              <a:t>2. Wat zou je een volgende keer op dezelfde manier doen?</a:t>
            </a:r>
          </a:p>
        </p:txBody>
      </p:sp>
      <p:sp>
        <p:nvSpPr>
          <p:cNvPr id="18" name="Tekstvak 17">
            <a:extLst>
              <a:ext uri="{FF2B5EF4-FFF2-40B4-BE49-F238E27FC236}">
                <a16:creationId xmlns:a16="http://schemas.microsoft.com/office/drawing/2014/main" id="{ABEC1509-E185-20D0-8C11-0A192696B212}"/>
              </a:ext>
            </a:extLst>
          </p:cNvPr>
          <p:cNvSpPr txBox="1"/>
          <p:nvPr/>
        </p:nvSpPr>
        <p:spPr>
          <a:xfrm>
            <a:off x="5212800" y="3474000"/>
            <a:ext cx="6361200" cy="272510"/>
          </a:xfrm>
          <a:prstGeom prst="rect">
            <a:avLst/>
          </a:prstGeom>
          <a:noFill/>
        </p:spPr>
        <p:txBody>
          <a:bodyPr wrap="square" lIns="0" tIns="0" rIns="0" bIns="0" rtlCol="0">
            <a:spAutoFit/>
          </a:bodyPr>
          <a:lstStyle/>
          <a:p>
            <a:pPr>
              <a:lnSpc>
                <a:spcPts val="2200"/>
              </a:lnSpc>
            </a:pPr>
            <a:r>
              <a:rPr lang="nl-NL" b="1" dirty="0"/>
              <a:t>3. Welke keuzes heb je onderweg bewust gemaakt?</a:t>
            </a:r>
          </a:p>
        </p:txBody>
      </p:sp>
      <p:sp>
        <p:nvSpPr>
          <p:cNvPr id="19" name="Tekstvak 18">
            <a:extLst>
              <a:ext uri="{FF2B5EF4-FFF2-40B4-BE49-F238E27FC236}">
                <a16:creationId xmlns:a16="http://schemas.microsoft.com/office/drawing/2014/main" id="{4F144848-C4BC-DE09-E274-3D750E9509C4}"/>
              </a:ext>
            </a:extLst>
          </p:cNvPr>
          <p:cNvSpPr txBox="1"/>
          <p:nvPr/>
        </p:nvSpPr>
        <p:spPr>
          <a:xfrm>
            <a:off x="5212800" y="4035600"/>
            <a:ext cx="6361200" cy="554639"/>
          </a:xfrm>
          <a:prstGeom prst="rect">
            <a:avLst/>
          </a:prstGeom>
          <a:noFill/>
        </p:spPr>
        <p:txBody>
          <a:bodyPr wrap="square" lIns="0" tIns="0" rIns="0" bIns="0" rtlCol="0">
            <a:spAutoFit/>
          </a:bodyPr>
          <a:lstStyle/>
          <a:p>
            <a:pPr>
              <a:lnSpc>
                <a:spcPts val="2200"/>
              </a:lnSpc>
            </a:pPr>
            <a:r>
              <a:rPr lang="nl-NL" b="1" dirty="0"/>
              <a:t>4. Welke nieuwe inzichten heb je gekregen door dit gesprek of deze ervaring?</a:t>
            </a:r>
          </a:p>
        </p:txBody>
      </p:sp>
      <p:sp>
        <p:nvSpPr>
          <p:cNvPr id="22" name="Tekstvak 21">
            <a:extLst>
              <a:ext uri="{FF2B5EF4-FFF2-40B4-BE49-F238E27FC236}">
                <a16:creationId xmlns:a16="http://schemas.microsoft.com/office/drawing/2014/main" id="{8BBF1E46-F8ED-8972-7D68-FAED0E5307C6}"/>
              </a:ext>
            </a:extLst>
          </p:cNvPr>
          <p:cNvSpPr txBox="1"/>
          <p:nvPr/>
        </p:nvSpPr>
        <p:spPr>
          <a:xfrm>
            <a:off x="5212800" y="4856400"/>
            <a:ext cx="6361200" cy="272510"/>
          </a:xfrm>
          <a:prstGeom prst="rect">
            <a:avLst/>
          </a:prstGeom>
          <a:noFill/>
        </p:spPr>
        <p:txBody>
          <a:bodyPr wrap="square" lIns="0" tIns="0" rIns="0" bIns="0" rtlCol="0">
            <a:spAutoFit/>
          </a:bodyPr>
          <a:lstStyle/>
          <a:p>
            <a:pPr>
              <a:lnSpc>
                <a:spcPts val="2200"/>
              </a:lnSpc>
            </a:pPr>
            <a:r>
              <a:rPr lang="nl-NL" b="1" dirty="0"/>
              <a:t>5. Wat zou een logische volgende stap zijn voor jou?</a:t>
            </a:r>
          </a:p>
        </p:txBody>
      </p:sp>
      <p:cxnSp>
        <p:nvCxnSpPr>
          <p:cNvPr id="31" name="Rechte verbindingslijn met pijl 30">
            <a:extLst>
              <a:ext uri="{FF2B5EF4-FFF2-40B4-BE49-F238E27FC236}">
                <a16:creationId xmlns:a16="http://schemas.microsoft.com/office/drawing/2014/main" id="{E27D1FB7-3508-2D5B-C75E-05AA1A5E18C4}"/>
              </a:ext>
            </a:extLst>
          </p:cNvPr>
          <p:cNvCxnSpPr>
            <a:cxnSpLocks/>
            <a:stCxn id="5" idx="6"/>
            <a:endCxn id="8" idx="2"/>
          </p:cNvCxnSpPr>
          <p:nvPr/>
        </p:nvCxnSpPr>
        <p:spPr>
          <a:xfrm>
            <a:off x="1976400" y="2428200"/>
            <a:ext cx="1238400"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284A3AC8-2565-F5C1-8EB1-FA5DA30D565D}"/>
              </a:ext>
            </a:extLst>
          </p:cNvPr>
          <p:cNvCxnSpPr>
            <a:cxnSpLocks/>
            <a:stCxn id="5" idx="5"/>
            <a:endCxn id="13" idx="1"/>
          </p:cNvCxnSpPr>
          <p:nvPr/>
        </p:nvCxnSpPr>
        <p:spPr>
          <a:xfrm>
            <a:off x="1852506" y="2727306"/>
            <a:ext cx="1486188" cy="152938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a:extLst>
              <a:ext uri="{FF2B5EF4-FFF2-40B4-BE49-F238E27FC236}">
                <a16:creationId xmlns:a16="http://schemas.microsoft.com/office/drawing/2014/main" id="{CD83E2EA-AC42-43C2-D9D8-1CB0234D0EC7}"/>
              </a:ext>
            </a:extLst>
          </p:cNvPr>
          <p:cNvCxnSpPr>
            <a:cxnSpLocks/>
            <a:stCxn id="7" idx="7"/>
            <a:endCxn id="8" idx="3"/>
          </p:cNvCxnSpPr>
          <p:nvPr/>
        </p:nvCxnSpPr>
        <p:spPr>
          <a:xfrm flipV="1">
            <a:off x="1852506" y="2727306"/>
            <a:ext cx="1486188" cy="152938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id="{51617806-3D5A-747D-0B40-1D22857BB48B}"/>
              </a:ext>
            </a:extLst>
          </p:cNvPr>
          <p:cNvCxnSpPr>
            <a:cxnSpLocks/>
            <a:stCxn id="7" idx="6"/>
            <a:endCxn id="13" idx="2"/>
          </p:cNvCxnSpPr>
          <p:nvPr/>
        </p:nvCxnSpPr>
        <p:spPr>
          <a:xfrm>
            <a:off x="1976400" y="4555800"/>
            <a:ext cx="1238400" cy="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4" name="complementair">
            <a:hlinkClick r:id="" action="ppaction://media"/>
            <a:extLst>
              <a:ext uri="{FF2B5EF4-FFF2-40B4-BE49-F238E27FC236}">
                <a16:creationId xmlns:a16="http://schemas.microsoft.com/office/drawing/2014/main" id="{6699C3F7-B32F-7A61-7FC9-C92AAEF16BA9}"/>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8190200" y="668604"/>
            <a:ext cx="406400" cy="406400"/>
          </a:xfrm>
          <a:prstGeom prst="rect">
            <a:avLst/>
          </a:prstGeom>
        </p:spPr>
      </p:pic>
      <p:pic>
        <p:nvPicPr>
          <p:cNvPr id="46" name="2x ouder">
            <a:hlinkClick r:id="" action="ppaction://media"/>
            <a:extLst>
              <a:ext uri="{FF2B5EF4-FFF2-40B4-BE49-F238E27FC236}">
                <a16:creationId xmlns:a16="http://schemas.microsoft.com/office/drawing/2014/main" id="{A9F65C0F-6C30-0D9C-40B2-F5DDEB634E3F}"/>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369608" y="2287630"/>
            <a:ext cx="406400" cy="406400"/>
          </a:xfrm>
          <a:prstGeom prst="rect">
            <a:avLst/>
          </a:prstGeom>
        </p:spPr>
      </p:pic>
      <p:pic>
        <p:nvPicPr>
          <p:cNvPr id="47" name="2x kind">
            <a:hlinkClick r:id="" action="ppaction://media"/>
            <a:extLst>
              <a:ext uri="{FF2B5EF4-FFF2-40B4-BE49-F238E27FC236}">
                <a16:creationId xmlns:a16="http://schemas.microsoft.com/office/drawing/2014/main" id="{8EE79DD0-4116-1B0C-4F59-99FC7A05210B}"/>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369608" y="2976107"/>
            <a:ext cx="406400" cy="406400"/>
          </a:xfrm>
          <a:prstGeom prst="rect">
            <a:avLst/>
          </a:prstGeom>
        </p:spPr>
      </p:pic>
      <p:pic>
        <p:nvPicPr>
          <p:cNvPr id="48" name="Ouder kind">
            <a:hlinkClick r:id="" action="ppaction://media"/>
            <a:extLst>
              <a:ext uri="{FF2B5EF4-FFF2-40B4-BE49-F238E27FC236}">
                <a16:creationId xmlns:a16="http://schemas.microsoft.com/office/drawing/2014/main" id="{1D466749-C8D7-21E8-EA23-0D1068C11363}"/>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369608" y="3664584"/>
            <a:ext cx="406400" cy="406400"/>
          </a:xfrm>
          <a:prstGeom prst="rect">
            <a:avLst/>
          </a:prstGeom>
        </p:spPr>
      </p:pic>
      <p:pic>
        <p:nvPicPr>
          <p:cNvPr id="49" name="kind ouder">
            <a:hlinkClick r:id="" action="ppaction://media"/>
            <a:extLst>
              <a:ext uri="{FF2B5EF4-FFF2-40B4-BE49-F238E27FC236}">
                <a16:creationId xmlns:a16="http://schemas.microsoft.com/office/drawing/2014/main" id="{4C55A7A4-6AD9-C389-4011-491B58FDED1A}"/>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369608" y="4353061"/>
            <a:ext cx="406400" cy="406400"/>
          </a:xfrm>
          <a:prstGeom prst="rect">
            <a:avLst/>
          </a:prstGeom>
        </p:spPr>
      </p:pic>
      <p:pic>
        <p:nvPicPr>
          <p:cNvPr id="50" name="wanneer">
            <a:hlinkClick r:id="" action="ppaction://media"/>
            <a:extLst>
              <a:ext uri="{FF2B5EF4-FFF2-40B4-BE49-F238E27FC236}">
                <a16:creationId xmlns:a16="http://schemas.microsoft.com/office/drawing/2014/main" id="{DC238AF8-85CA-56EC-98FC-FE4B24E1E7BB}"/>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359392" y="5344766"/>
            <a:ext cx="406400" cy="406400"/>
          </a:xfrm>
          <a:prstGeom prst="rect">
            <a:avLst/>
          </a:prstGeom>
        </p:spPr>
      </p:pic>
      <p:pic>
        <p:nvPicPr>
          <p:cNvPr id="51" name="5 vragen">
            <a:hlinkClick r:id="" action="ppaction://media"/>
            <a:extLst>
              <a:ext uri="{FF2B5EF4-FFF2-40B4-BE49-F238E27FC236}">
                <a16:creationId xmlns:a16="http://schemas.microsoft.com/office/drawing/2014/main" id="{7D8F36EB-5A2D-29FE-7439-93C50908EF28}"/>
              </a:ext>
            </a:extLst>
          </p:cNvPr>
          <p:cNvPicPr>
            <a:picLocks noChangeAspect="1"/>
          </p:cNvPicPr>
          <p:nvPr>
            <a:audioFile r:link="rId14"/>
            <p:extLst>
              <p:ext uri="{DAA4B4D4-6D71-4841-9C94-3DE7FCFB9230}">
                <p14:media xmlns:p14="http://schemas.microsoft.com/office/powerpoint/2010/main" r:embed="rId13"/>
              </p:ext>
            </p:extLst>
          </p:nvPr>
        </p:nvPicPr>
        <p:blipFill>
          <a:blip r:embed="rId29"/>
          <a:stretch>
            <a:fillRect/>
          </a:stretch>
        </p:blipFill>
        <p:spPr>
          <a:xfrm>
            <a:off x="372208" y="5882400"/>
            <a:ext cx="406400" cy="406400"/>
          </a:xfrm>
          <a:prstGeom prst="rect">
            <a:avLst/>
          </a:prstGeom>
        </p:spPr>
      </p:pic>
      <p:pic>
        <p:nvPicPr>
          <p:cNvPr id="52" name="1">
            <a:hlinkClick r:id="" action="ppaction://media"/>
            <a:extLst>
              <a:ext uri="{FF2B5EF4-FFF2-40B4-BE49-F238E27FC236}">
                <a16:creationId xmlns:a16="http://schemas.microsoft.com/office/drawing/2014/main" id="{B5951DEB-4C32-BEBB-7B8E-5EFAC42B0438}"/>
              </a:ext>
            </a:extLst>
          </p:cNvPr>
          <p:cNvPicPr>
            <a:picLocks noChangeAspect="1"/>
          </p:cNvPicPr>
          <p:nvPr>
            <a:audioFile r:link="rId16"/>
            <p:extLst>
              <p:ext uri="{DAA4B4D4-6D71-4841-9C94-3DE7FCFB9230}">
                <p14:media xmlns:p14="http://schemas.microsoft.com/office/powerpoint/2010/main" r:embed="rId15"/>
              </p:ext>
            </p:extLst>
          </p:nvPr>
        </p:nvPicPr>
        <p:blipFill>
          <a:blip r:embed="rId29"/>
          <a:stretch>
            <a:fillRect/>
          </a:stretch>
        </p:blipFill>
        <p:spPr>
          <a:xfrm>
            <a:off x="4460307" y="2244285"/>
            <a:ext cx="406400" cy="406400"/>
          </a:xfrm>
          <a:prstGeom prst="rect">
            <a:avLst/>
          </a:prstGeom>
        </p:spPr>
      </p:pic>
      <p:pic>
        <p:nvPicPr>
          <p:cNvPr id="53" name="2">
            <a:hlinkClick r:id="" action="ppaction://media"/>
            <a:extLst>
              <a:ext uri="{FF2B5EF4-FFF2-40B4-BE49-F238E27FC236}">
                <a16:creationId xmlns:a16="http://schemas.microsoft.com/office/drawing/2014/main" id="{73C110B4-7712-7448-CAA8-19F1D0CDFBC0}"/>
              </a:ext>
            </a:extLst>
          </p:cNvPr>
          <p:cNvPicPr>
            <a:picLocks noChangeAspect="1"/>
          </p:cNvPicPr>
          <p:nvPr>
            <a:audioFile r:link="rId18"/>
            <p:extLst>
              <p:ext uri="{DAA4B4D4-6D71-4841-9C94-3DE7FCFB9230}">
                <p14:media xmlns:p14="http://schemas.microsoft.com/office/powerpoint/2010/main" r:embed="rId17"/>
              </p:ext>
            </p:extLst>
          </p:nvPr>
        </p:nvPicPr>
        <p:blipFill>
          <a:blip r:embed="rId29"/>
          <a:stretch>
            <a:fillRect/>
          </a:stretch>
        </p:blipFill>
        <p:spPr>
          <a:xfrm>
            <a:off x="4460307" y="2813666"/>
            <a:ext cx="406400" cy="406400"/>
          </a:xfrm>
          <a:prstGeom prst="rect">
            <a:avLst/>
          </a:prstGeom>
        </p:spPr>
      </p:pic>
      <p:pic>
        <p:nvPicPr>
          <p:cNvPr id="55" name="3">
            <a:hlinkClick r:id="" action="ppaction://media"/>
            <a:extLst>
              <a:ext uri="{FF2B5EF4-FFF2-40B4-BE49-F238E27FC236}">
                <a16:creationId xmlns:a16="http://schemas.microsoft.com/office/drawing/2014/main" id="{F2207761-C09E-7DE7-210A-2375D84FC6F0}"/>
              </a:ext>
            </a:extLst>
          </p:cNvPr>
          <p:cNvPicPr>
            <a:picLocks noChangeAspect="1"/>
          </p:cNvPicPr>
          <p:nvPr>
            <a:audioFile r:link="rId20"/>
            <p:extLst>
              <p:ext uri="{DAA4B4D4-6D71-4841-9C94-3DE7FCFB9230}">
                <p14:media xmlns:p14="http://schemas.microsoft.com/office/powerpoint/2010/main" r:embed="rId19"/>
              </p:ext>
            </p:extLst>
          </p:nvPr>
        </p:nvPicPr>
        <p:blipFill>
          <a:blip r:embed="rId29"/>
          <a:stretch>
            <a:fillRect/>
          </a:stretch>
        </p:blipFill>
        <p:spPr>
          <a:xfrm>
            <a:off x="4460307" y="3434483"/>
            <a:ext cx="406400" cy="406400"/>
          </a:xfrm>
          <a:prstGeom prst="rect">
            <a:avLst/>
          </a:prstGeom>
        </p:spPr>
      </p:pic>
      <p:pic>
        <p:nvPicPr>
          <p:cNvPr id="56" name="4">
            <a:hlinkClick r:id="" action="ppaction://media"/>
            <a:extLst>
              <a:ext uri="{FF2B5EF4-FFF2-40B4-BE49-F238E27FC236}">
                <a16:creationId xmlns:a16="http://schemas.microsoft.com/office/drawing/2014/main" id="{7EC89B75-DF7F-C6B4-6F87-5A9FDCFB03E4}"/>
              </a:ext>
            </a:extLst>
          </p:cNvPr>
          <p:cNvPicPr>
            <a:picLocks noChangeAspect="1"/>
          </p:cNvPicPr>
          <p:nvPr>
            <a:audioFile r:link="rId22"/>
            <p:extLst>
              <p:ext uri="{DAA4B4D4-6D71-4841-9C94-3DE7FCFB9230}">
                <p14:media xmlns:p14="http://schemas.microsoft.com/office/powerpoint/2010/main" r:embed="rId21"/>
              </p:ext>
            </p:extLst>
          </p:nvPr>
        </p:nvPicPr>
        <p:blipFill>
          <a:blip r:embed="rId29"/>
          <a:stretch>
            <a:fillRect/>
          </a:stretch>
        </p:blipFill>
        <p:spPr>
          <a:xfrm>
            <a:off x="4460307" y="4055300"/>
            <a:ext cx="406400" cy="406400"/>
          </a:xfrm>
          <a:prstGeom prst="rect">
            <a:avLst/>
          </a:prstGeom>
        </p:spPr>
      </p:pic>
      <p:pic>
        <p:nvPicPr>
          <p:cNvPr id="57" name="Opgenomen geluid">
            <a:hlinkClick r:id="" action="ppaction://media"/>
            <a:extLst>
              <a:ext uri="{FF2B5EF4-FFF2-40B4-BE49-F238E27FC236}">
                <a16:creationId xmlns:a16="http://schemas.microsoft.com/office/drawing/2014/main" id="{2744666E-F367-CE19-9DD2-80EDF1DAFC81}"/>
              </a:ext>
            </a:extLst>
          </p:cNvPr>
          <p:cNvPicPr>
            <a:picLocks noChangeAspect="1"/>
          </p:cNvPicPr>
          <p:nvPr>
            <a:audioFile r:link="rId24"/>
            <p:extLst>
              <p:ext uri="{DAA4B4D4-6D71-4841-9C94-3DE7FCFB9230}">
                <p14:media xmlns:p14="http://schemas.microsoft.com/office/powerpoint/2010/main" r:embed="rId23"/>
              </p:ext>
            </p:extLst>
          </p:nvPr>
        </p:nvPicPr>
        <p:blipFill>
          <a:blip r:embed="rId29"/>
          <a:stretch>
            <a:fillRect/>
          </a:stretch>
        </p:blipFill>
        <p:spPr>
          <a:xfrm>
            <a:off x="4460307" y="4806964"/>
            <a:ext cx="406400" cy="406400"/>
          </a:xfrm>
          <a:prstGeom prst="rect">
            <a:avLst/>
          </a:prstGeom>
        </p:spPr>
      </p:pic>
      <p:grpSp>
        <p:nvGrpSpPr>
          <p:cNvPr id="34" name="Schema">
            <a:extLst>
              <a:ext uri="{FF2B5EF4-FFF2-40B4-BE49-F238E27FC236}">
                <a16:creationId xmlns:a16="http://schemas.microsoft.com/office/drawing/2014/main" id="{3BDA4F69-1B32-AF15-1C00-8C3FD10FCE07}"/>
              </a:ext>
            </a:extLst>
          </p:cNvPr>
          <p:cNvGrpSpPr/>
          <p:nvPr/>
        </p:nvGrpSpPr>
        <p:grpSpPr>
          <a:xfrm>
            <a:off x="1130400" y="2005200"/>
            <a:ext cx="2930400" cy="2973600"/>
            <a:chOff x="1130400" y="2005200"/>
            <a:chExt cx="2930400" cy="2973600"/>
          </a:xfrm>
        </p:grpSpPr>
        <p:sp>
          <p:nvSpPr>
            <p:cNvPr id="5" name="Ovaal 4">
              <a:extLst>
                <a:ext uri="{FF2B5EF4-FFF2-40B4-BE49-F238E27FC236}">
                  <a16:creationId xmlns:a16="http://schemas.microsoft.com/office/drawing/2014/main" id="{DEEFF5E1-6E26-3059-1BD1-D90451DB9F38}"/>
                </a:ext>
              </a:extLst>
            </p:cNvPr>
            <p:cNvSpPr/>
            <p:nvPr/>
          </p:nvSpPr>
          <p:spPr>
            <a:xfrm>
              <a:off x="1130400" y="2005200"/>
              <a:ext cx="846000" cy="8460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600" b="1" dirty="0">
                  <a:ln w="0"/>
                  <a:solidFill>
                    <a:schemeClr val="bg2"/>
                  </a:solidFill>
                </a:rPr>
                <a:t>O</a:t>
              </a:r>
            </a:p>
          </p:txBody>
        </p:sp>
        <p:sp>
          <p:nvSpPr>
            <p:cNvPr id="6" name="Ovaal 5">
              <a:extLst>
                <a:ext uri="{FF2B5EF4-FFF2-40B4-BE49-F238E27FC236}">
                  <a16:creationId xmlns:a16="http://schemas.microsoft.com/office/drawing/2014/main" id="{A3611999-D1D4-4F27-07AC-844A1834AF01}"/>
                </a:ext>
              </a:extLst>
            </p:cNvPr>
            <p:cNvSpPr/>
            <p:nvPr/>
          </p:nvSpPr>
          <p:spPr>
            <a:xfrm>
              <a:off x="1130400" y="3085200"/>
              <a:ext cx="846000" cy="8460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600" b="1" dirty="0">
                  <a:ln w="0"/>
                  <a:solidFill>
                    <a:schemeClr val="bg2"/>
                  </a:solidFill>
                </a:rPr>
                <a:t>V</a:t>
              </a:r>
            </a:p>
          </p:txBody>
        </p:sp>
        <p:sp>
          <p:nvSpPr>
            <p:cNvPr id="7" name="Ovaal 6">
              <a:extLst>
                <a:ext uri="{FF2B5EF4-FFF2-40B4-BE49-F238E27FC236}">
                  <a16:creationId xmlns:a16="http://schemas.microsoft.com/office/drawing/2014/main" id="{AA267EBA-7D74-1131-92FB-E4E7F9D7D577}"/>
                </a:ext>
              </a:extLst>
            </p:cNvPr>
            <p:cNvSpPr/>
            <p:nvPr/>
          </p:nvSpPr>
          <p:spPr>
            <a:xfrm>
              <a:off x="1130400" y="4132800"/>
              <a:ext cx="846000" cy="8460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600" b="1" dirty="0">
                  <a:ln w="0"/>
                  <a:solidFill>
                    <a:schemeClr val="bg2"/>
                  </a:solidFill>
                </a:rPr>
                <a:t>K</a:t>
              </a:r>
            </a:p>
          </p:txBody>
        </p:sp>
        <p:sp>
          <p:nvSpPr>
            <p:cNvPr id="8" name="Ovaal 7">
              <a:extLst>
                <a:ext uri="{FF2B5EF4-FFF2-40B4-BE49-F238E27FC236}">
                  <a16:creationId xmlns:a16="http://schemas.microsoft.com/office/drawing/2014/main" id="{709E92AB-E2A0-39B6-7C8C-DC69EBE38768}"/>
                </a:ext>
              </a:extLst>
            </p:cNvPr>
            <p:cNvSpPr/>
            <p:nvPr/>
          </p:nvSpPr>
          <p:spPr>
            <a:xfrm>
              <a:off x="3214800" y="2005200"/>
              <a:ext cx="846000" cy="8460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600" b="1" dirty="0">
                  <a:ln w="0"/>
                  <a:solidFill>
                    <a:schemeClr val="bg2"/>
                  </a:solidFill>
                </a:rPr>
                <a:t>O</a:t>
              </a:r>
            </a:p>
          </p:txBody>
        </p:sp>
        <p:sp>
          <p:nvSpPr>
            <p:cNvPr id="11" name="Ovaal 10">
              <a:extLst>
                <a:ext uri="{FF2B5EF4-FFF2-40B4-BE49-F238E27FC236}">
                  <a16:creationId xmlns:a16="http://schemas.microsoft.com/office/drawing/2014/main" id="{ABD00FFD-3762-18E7-D196-A1AE21CA12EC}"/>
                </a:ext>
              </a:extLst>
            </p:cNvPr>
            <p:cNvSpPr/>
            <p:nvPr/>
          </p:nvSpPr>
          <p:spPr>
            <a:xfrm>
              <a:off x="3214800" y="3085200"/>
              <a:ext cx="846000" cy="8460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600" b="1">
                  <a:ln w="0"/>
                  <a:solidFill>
                    <a:schemeClr val="bg2"/>
                  </a:solidFill>
                </a:rPr>
                <a:t>V</a:t>
              </a:r>
            </a:p>
          </p:txBody>
        </p:sp>
        <p:sp>
          <p:nvSpPr>
            <p:cNvPr id="13" name="Ovaal 12">
              <a:extLst>
                <a:ext uri="{FF2B5EF4-FFF2-40B4-BE49-F238E27FC236}">
                  <a16:creationId xmlns:a16="http://schemas.microsoft.com/office/drawing/2014/main" id="{938AAB0C-8F83-45A4-D42C-1170BCA9E50C}"/>
                </a:ext>
              </a:extLst>
            </p:cNvPr>
            <p:cNvSpPr/>
            <p:nvPr/>
          </p:nvSpPr>
          <p:spPr>
            <a:xfrm>
              <a:off x="3214800" y="4132800"/>
              <a:ext cx="846000" cy="8460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600" b="1">
                  <a:ln w="0"/>
                  <a:solidFill>
                    <a:schemeClr val="bg2"/>
                  </a:solidFill>
                </a:rPr>
                <a:t>K</a:t>
              </a:r>
            </a:p>
          </p:txBody>
        </p:sp>
        <p:cxnSp>
          <p:nvCxnSpPr>
            <p:cNvPr id="30" name="Rechte verbindingslijn met pijl 29">
              <a:extLst>
                <a:ext uri="{FF2B5EF4-FFF2-40B4-BE49-F238E27FC236}">
                  <a16:creationId xmlns:a16="http://schemas.microsoft.com/office/drawing/2014/main" id="{9BDB2920-33D7-F130-DBBE-3A8D7FBAF866}"/>
                </a:ext>
              </a:extLst>
            </p:cNvPr>
            <p:cNvCxnSpPr>
              <a:stCxn id="6" idx="7"/>
              <a:endCxn id="11" idx="1"/>
            </p:cNvCxnSpPr>
            <p:nvPr/>
          </p:nvCxnSpPr>
          <p:spPr>
            <a:xfrm>
              <a:off x="1852506" y="3209094"/>
              <a:ext cx="1486188"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F8E2DC69-F488-5D9C-1AB4-51B4364DA88B}"/>
                </a:ext>
              </a:extLst>
            </p:cNvPr>
            <p:cNvCxnSpPr>
              <a:stCxn id="11" idx="3"/>
              <a:endCxn id="6" idx="5"/>
            </p:cNvCxnSpPr>
            <p:nvPr/>
          </p:nvCxnSpPr>
          <p:spPr>
            <a:xfrm flipH="1">
              <a:off x="1852506" y="3807306"/>
              <a:ext cx="1486188" cy="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8" name="Rechte verbindingslijn 37">
            <a:extLst>
              <a:ext uri="{FF2B5EF4-FFF2-40B4-BE49-F238E27FC236}">
                <a16:creationId xmlns:a16="http://schemas.microsoft.com/office/drawing/2014/main" id="{9530B0B0-4810-967E-00F5-4280D60A9B40}"/>
              </a:ext>
            </a:extLst>
          </p:cNvPr>
          <p:cNvCxnSpPr/>
          <p:nvPr/>
        </p:nvCxnSpPr>
        <p:spPr>
          <a:xfrm>
            <a:off x="5212800" y="5259600"/>
            <a:ext cx="6321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CAE5B6B5-B676-3097-5FA0-42087D59D78B}"/>
              </a:ext>
            </a:extLst>
          </p:cNvPr>
          <p:cNvCxnSpPr/>
          <p:nvPr/>
        </p:nvCxnSpPr>
        <p:spPr>
          <a:xfrm>
            <a:off x="5212800" y="4676400"/>
            <a:ext cx="6321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20F9B276-E601-3164-80CE-D6B6B7D976C2}"/>
              </a:ext>
            </a:extLst>
          </p:cNvPr>
          <p:cNvCxnSpPr/>
          <p:nvPr/>
        </p:nvCxnSpPr>
        <p:spPr>
          <a:xfrm>
            <a:off x="5212800" y="3880800"/>
            <a:ext cx="6321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44A1FA74-6E56-B3D7-8969-1986DD308006}"/>
              </a:ext>
            </a:extLst>
          </p:cNvPr>
          <p:cNvCxnSpPr/>
          <p:nvPr/>
        </p:nvCxnSpPr>
        <p:spPr>
          <a:xfrm>
            <a:off x="5212800" y="3254400"/>
            <a:ext cx="6321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F0F6B713-07C5-56B1-F3B8-5DE508BA650C}"/>
              </a:ext>
            </a:extLst>
          </p:cNvPr>
          <p:cNvCxnSpPr/>
          <p:nvPr/>
        </p:nvCxnSpPr>
        <p:spPr>
          <a:xfrm>
            <a:off x="5212800" y="2628000"/>
            <a:ext cx="6321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14837A95-BCC5-33A3-4BE5-652E15376B7C}"/>
              </a:ext>
            </a:extLst>
          </p:cNvPr>
          <p:cNvCxnSpPr/>
          <p:nvPr/>
        </p:nvCxnSpPr>
        <p:spPr>
          <a:xfrm>
            <a:off x="5212800" y="2005200"/>
            <a:ext cx="63216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42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209"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7752" fill="hold"/>
                                        <p:tgtEl>
                                          <p:spTgt spid="46"/>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7290" fill="hold"/>
                                        <p:tgtEl>
                                          <p:spTgt spid="47"/>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0799" fill="hold"/>
                                        <p:tgtEl>
                                          <p:spTgt spid="48"/>
                                        </p:tgtEl>
                                      </p:cBhvr>
                                    </p:cmd>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4380" fill="hold"/>
                                        <p:tgtEl>
                                          <p:spTgt spid="49"/>
                                        </p:tgtEl>
                                      </p:cBhvr>
                                    </p:cmd>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1" presetClass="mediacall" presetSubtype="0" fill="hold" nodeType="withEffect">
                                  <p:stCondLst>
                                    <p:cond delay="0"/>
                                  </p:stCondLst>
                                  <p:childTnLst>
                                    <p:cmd type="call" cmd="playFrom(0.0)">
                                      <p:cBhvr>
                                        <p:cTn id="50" dur="10328" fill="hold"/>
                                        <p:tgtEl>
                                          <p:spTgt spid="50"/>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8426" fill="hold"/>
                                        <p:tgtEl>
                                          <p:spTgt spid="51"/>
                                        </p:tgtEl>
                                      </p:cBhvr>
                                    </p:cmd>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1" presetClass="mediacall" presetSubtype="0" fill="hold" nodeType="withEffect">
                                  <p:stCondLst>
                                    <p:cond delay="0"/>
                                  </p:stCondLst>
                                  <p:childTnLst>
                                    <p:cmd type="call" cmd="playFrom(0.0)">
                                      <p:cBhvr>
                                        <p:cTn id="63" dur="8727" fill="hold"/>
                                        <p:tgtEl>
                                          <p:spTgt spid="52"/>
                                        </p:tgtEl>
                                      </p:cBhvr>
                                    </p:cmd>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par>
                                <p:cTn id="71" presetID="1" presetClass="mediacall" presetSubtype="0" fill="hold" nodeType="withEffect">
                                  <p:stCondLst>
                                    <p:cond delay="0"/>
                                  </p:stCondLst>
                                  <p:childTnLst>
                                    <p:cmd type="call" cmd="playFrom(0.0)">
                                      <p:cBhvr>
                                        <p:cTn id="72" dur="7340" fill="hold"/>
                                        <p:tgtEl>
                                          <p:spTgt spid="53"/>
                                        </p:tgtEl>
                                      </p:cBhvr>
                                    </p:cmd>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1000"/>
                                        <p:tgtEl>
                                          <p:spTgt spid="18"/>
                                        </p:tgtEl>
                                      </p:cBhvr>
                                    </p:animEffect>
                                    <p:anim calcmode="lin" valueType="num">
                                      <p:cBhvr>
                                        <p:cTn id="78" dur="1000" fill="hold"/>
                                        <p:tgtEl>
                                          <p:spTgt spid="18"/>
                                        </p:tgtEl>
                                        <p:attrNameLst>
                                          <p:attrName>ppt_x</p:attrName>
                                        </p:attrNameLst>
                                      </p:cBhvr>
                                      <p:tavLst>
                                        <p:tav tm="0">
                                          <p:val>
                                            <p:strVal val="#ppt_x"/>
                                          </p:val>
                                        </p:tav>
                                        <p:tav tm="100000">
                                          <p:val>
                                            <p:strVal val="#ppt_x"/>
                                          </p:val>
                                        </p:tav>
                                      </p:tavLst>
                                    </p:anim>
                                    <p:anim calcmode="lin" valueType="num">
                                      <p:cBhvr>
                                        <p:cTn id="79" dur="1000" fill="hold"/>
                                        <p:tgtEl>
                                          <p:spTgt spid="18"/>
                                        </p:tgtEl>
                                        <p:attrNameLst>
                                          <p:attrName>ppt_y</p:attrName>
                                        </p:attrNameLst>
                                      </p:cBhvr>
                                      <p:tavLst>
                                        <p:tav tm="0">
                                          <p:val>
                                            <p:strVal val="#ppt_y+.1"/>
                                          </p:val>
                                        </p:tav>
                                        <p:tav tm="100000">
                                          <p:val>
                                            <p:strVal val="#ppt_y"/>
                                          </p:val>
                                        </p:tav>
                                      </p:tavLst>
                                    </p:anim>
                                  </p:childTnLst>
                                </p:cTn>
                              </p:par>
                              <p:par>
                                <p:cTn id="80" presetID="1" presetClass="mediacall" presetSubtype="0" fill="hold" nodeType="withEffect">
                                  <p:stCondLst>
                                    <p:cond delay="0"/>
                                  </p:stCondLst>
                                  <p:childTnLst>
                                    <p:cmd type="call" cmd="playFrom(0.0)">
                                      <p:cBhvr>
                                        <p:cTn id="81" dur="7117" fill="hold"/>
                                        <p:tgtEl>
                                          <p:spTgt spid="55"/>
                                        </p:tgtEl>
                                      </p:cBhvr>
                                    </p:cmd>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1000"/>
                                        <p:tgtEl>
                                          <p:spTgt spid="19"/>
                                        </p:tgtEl>
                                      </p:cBhvr>
                                    </p:animEffect>
                                    <p:anim calcmode="lin" valueType="num">
                                      <p:cBhvr>
                                        <p:cTn id="87" dur="1000" fill="hold"/>
                                        <p:tgtEl>
                                          <p:spTgt spid="19"/>
                                        </p:tgtEl>
                                        <p:attrNameLst>
                                          <p:attrName>ppt_x</p:attrName>
                                        </p:attrNameLst>
                                      </p:cBhvr>
                                      <p:tavLst>
                                        <p:tav tm="0">
                                          <p:val>
                                            <p:strVal val="#ppt_x"/>
                                          </p:val>
                                        </p:tav>
                                        <p:tav tm="100000">
                                          <p:val>
                                            <p:strVal val="#ppt_x"/>
                                          </p:val>
                                        </p:tav>
                                      </p:tavLst>
                                    </p:anim>
                                    <p:anim calcmode="lin" valueType="num">
                                      <p:cBhvr>
                                        <p:cTn id="88" dur="1000" fill="hold"/>
                                        <p:tgtEl>
                                          <p:spTgt spid="19"/>
                                        </p:tgtEl>
                                        <p:attrNameLst>
                                          <p:attrName>ppt_y</p:attrName>
                                        </p:attrNameLst>
                                      </p:cBhvr>
                                      <p:tavLst>
                                        <p:tav tm="0">
                                          <p:val>
                                            <p:strVal val="#ppt_y+.1"/>
                                          </p:val>
                                        </p:tav>
                                        <p:tav tm="100000">
                                          <p:val>
                                            <p:strVal val="#ppt_y"/>
                                          </p:val>
                                        </p:tav>
                                      </p:tavLst>
                                    </p:anim>
                                  </p:childTnLst>
                                </p:cTn>
                              </p:par>
                              <p:par>
                                <p:cTn id="89" presetID="1" presetClass="mediacall" presetSubtype="0" fill="hold" nodeType="withEffect">
                                  <p:stCondLst>
                                    <p:cond delay="0"/>
                                  </p:stCondLst>
                                  <p:childTnLst>
                                    <p:cmd type="call" cmd="playFrom(0.0)">
                                      <p:cBhvr>
                                        <p:cTn id="90" dur="7202" fill="hold"/>
                                        <p:tgtEl>
                                          <p:spTgt spid="56"/>
                                        </p:tgtEl>
                                      </p:cBhvr>
                                    </p:cmd>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1000"/>
                                        <p:tgtEl>
                                          <p:spTgt spid="22"/>
                                        </p:tgtEl>
                                      </p:cBhvr>
                                    </p:animEffect>
                                    <p:anim calcmode="lin" valueType="num">
                                      <p:cBhvr>
                                        <p:cTn id="96" dur="1000" fill="hold"/>
                                        <p:tgtEl>
                                          <p:spTgt spid="22"/>
                                        </p:tgtEl>
                                        <p:attrNameLst>
                                          <p:attrName>ppt_x</p:attrName>
                                        </p:attrNameLst>
                                      </p:cBhvr>
                                      <p:tavLst>
                                        <p:tav tm="0">
                                          <p:val>
                                            <p:strVal val="#ppt_x"/>
                                          </p:val>
                                        </p:tav>
                                        <p:tav tm="100000">
                                          <p:val>
                                            <p:strVal val="#ppt_x"/>
                                          </p:val>
                                        </p:tav>
                                      </p:tavLst>
                                    </p:anim>
                                    <p:anim calcmode="lin" valueType="num">
                                      <p:cBhvr>
                                        <p:cTn id="97" dur="1000" fill="hold"/>
                                        <p:tgtEl>
                                          <p:spTgt spid="22"/>
                                        </p:tgtEl>
                                        <p:attrNameLst>
                                          <p:attrName>ppt_y</p:attrName>
                                        </p:attrNameLst>
                                      </p:cBhvr>
                                      <p:tavLst>
                                        <p:tav tm="0">
                                          <p:val>
                                            <p:strVal val="#ppt_y+.1"/>
                                          </p:val>
                                        </p:tav>
                                        <p:tav tm="100000">
                                          <p:val>
                                            <p:strVal val="#ppt_y"/>
                                          </p:val>
                                        </p:tav>
                                      </p:tavLst>
                                    </p:anim>
                                  </p:childTnLst>
                                </p:cTn>
                              </p:par>
                              <p:par>
                                <p:cTn id="98" presetID="1" presetClass="mediacall" presetSubtype="0" fill="hold" nodeType="withEffect">
                                  <p:stCondLst>
                                    <p:cond delay="0"/>
                                  </p:stCondLst>
                                  <p:childTnLst>
                                    <p:cmd type="call" cmd="playFrom(0.0)">
                                      <p:cBhvr>
                                        <p:cTn id="99" dur="7680"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cond evt="onNext" delay="0">
                      <p:tgtEl>
                        <p:sldTgt/>
                      </p:tgtEl>
                    </p:cond>
                  </p:endCondLst>
                </p:cTn>
                <p:tgtEl>
                  <p:spTgt spid="44"/>
                </p:tgtEl>
              </p:cMediaNode>
            </p:audio>
            <p:audio>
              <p:cMediaNode vol="80000">
                <p:cTn id="101" fill="hold" display="0">
                  <p:stCondLst>
                    <p:cond delay="indefinite"/>
                  </p:stCondLst>
                  <p:endCondLst>
                    <p:cond evt="onStopAudio" delay="0">
                      <p:tgtEl>
                        <p:sldTgt/>
                      </p:tgtEl>
                    </p:cond>
                    <p:cond evt="onNext" delay="0">
                      <p:tgtEl>
                        <p:sldTgt/>
                      </p:tgtEl>
                    </p:cond>
                  </p:endCondLst>
                </p:cTn>
                <p:tgtEl>
                  <p:spTgt spid="46"/>
                </p:tgtEl>
              </p:cMediaNode>
            </p:audio>
            <p:audio>
              <p:cMediaNode vol="80000">
                <p:cTn id="102" fill="hold" display="0">
                  <p:stCondLst>
                    <p:cond delay="indefinite"/>
                  </p:stCondLst>
                  <p:endCondLst>
                    <p:cond evt="onStopAudio" delay="0">
                      <p:tgtEl>
                        <p:sldTgt/>
                      </p:tgtEl>
                    </p:cond>
                    <p:cond evt="onNext" delay="0">
                      <p:tgtEl>
                        <p:sldTgt/>
                      </p:tgtEl>
                    </p:cond>
                  </p:endCondLst>
                </p:cTn>
                <p:tgtEl>
                  <p:spTgt spid="47"/>
                </p:tgtEl>
              </p:cMediaNode>
            </p:audio>
            <p:audio>
              <p:cMediaNode vol="80000">
                <p:cTn id="103" fill="hold" display="0">
                  <p:stCondLst>
                    <p:cond delay="indefinite"/>
                  </p:stCondLst>
                  <p:endCondLst>
                    <p:cond evt="onStopAudio" delay="0">
                      <p:tgtEl>
                        <p:sldTgt/>
                      </p:tgtEl>
                    </p:cond>
                    <p:cond evt="onNext" delay="0">
                      <p:tgtEl>
                        <p:sldTgt/>
                      </p:tgtEl>
                    </p:cond>
                  </p:endCondLst>
                </p:cTn>
                <p:tgtEl>
                  <p:spTgt spid="48"/>
                </p:tgtEl>
              </p:cMediaNode>
            </p:audio>
            <p:audio>
              <p:cMediaNode vol="80000">
                <p:cTn id="104" fill="hold" display="0">
                  <p:stCondLst>
                    <p:cond delay="indefinite"/>
                  </p:stCondLst>
                  <p:endCondLst>
                    <p:cond evt="onStopAudio" delay="0">
                      <p:tgtEl>
                        <p:sldTgt/>
                      </p:tgtEl>
                    </p:cond>
                    <p:cond evt="onNext" delay="0">
                      <p:tgtEl>
                        <p:sldTgt/>
                      </p:tgtEl>
                    </p:cond>
                  </p:endCondLst>
                </p:cTn>
                <p:tgtEl>
                  <p:spTgt spid="49"/>
                </p:tgtEl>
              </p:cMediaNode>
            </p:audio>
            <p:audio>
              <p:cMediaNode vol="80000">
                <p:cTn id="105" fill="hold" display="0">
                  <p:stCondLst>
                    <p:cond delay="indefinite"/>
                  </p:stCondLst>
                  <p:endCondLst>
                    <p:cond evt="onStopAudio" delay="0">
                      <p:tgtEl>
                        <p:sldTgt/>
                      </p:tgtEl>
                    </p:cond>
                    <p:cond evt="onNext" delay="0">
                      <p:tgtEl>
                        <p:sldTgt/>
                      </p:tgtEl>
                    </p:cond>
                  </p:endCondLst>
                </p:cTn>
                <p:tgtEl>
                  <p:spTgt spid="50"/>
                </p:tgtEl>
              </p:cMediaNode>
            </p:audio>
            <p:audio>
              <p:cMediaNode vol="80000">
                <p:cTn id="106" fill="hold" display="0">
                  <p:stCondLst>
                    <p:cond delay="indefinite"/>
                  </p:stCondLst>
                  <p:endCondLst>
                    <p:cond evt="onStopAudio" delay="0">
                      <p:tgtEl>
                        <p:sldTgt/>
                      </p:tgtEl>
                    </p:cond>
                    <p:cond evt="onNext" delay="0">
                      <p:tgtEl>
                        <p:sldTgt/>
                      </p:tgtEl>
                    </p:cond>
                  </p:endCondLst>
                </p:cTn>
                <p:tgtEl>
                  <p:spTgt spid="51"/>
                </p:tgtEl>
              </p:cMediaNode>
            </p:audio>
            <p:audio>
              <p:cMediaNode vol="80000">
                <p:cTn id="107" fill="hold" display="0">
                  <p:stCondLst>
                    <p:cond delay="indefinite"/>
                  </p:stCondLst>
                  <p:endCondLst>
                    <p:cond evt="onStopAudio" delay="0">
                      <p:tgtEl>
                        <p:sldTgt/>
                      </p:tgtEl>
                    </p:cond>
                    <p:cond evt="onNext" delay="0">
                      <p:tgtEl>
                        <p:sldTgt/>
                      </p:tgtEl>
                    </p:cond>
                  </p:endCondLst>
                </p:cTn>
                <p:tgtEl>
                  <p:spTgt spid="52"/>
                </p:tgtEl>
              </p:cMediaNode>
            </p:audio>
            <p:audio>
              <p:cMediaNode vol="80000">
                <p:cTn id="108" fill="hold" display="0">
                  <p:stCondLst>
                    <p:cond delay="indefinite"/>
                  </p:stCondLst>
                  <p:endCondLst>
                    <p:cond evt="onStopAudio" delay="0">
                      <p:tgtEl>
                        <p:sldTgt/>
                      </p:tgtEl>
                    </p:cond>
                    <p:cond evt="onNext" delay="0">
                      <p:tgtEl>
                        <p:sldTgt/>
                      </p:tgtEl>
                    </p:cond>
                  </p:endCondLst>
                </p:cTn>
                <p:tgtEl>
                  <p:spTgt spid="53"/>
                </p:tgtEl>
              </p:cMediaNode>
            </p:audio>
            <p:audio>
              <p:cMediaNode vol="80000">
                <p:cTn id="109" fill="hold" display="0">
                  <p:stCondLst>
                    <p:cond delay="indefinite"/>
                  </p:stCondLst>
                  <p:endCondLst>
                    <p:cond evt="onStopAudio" delay="0">
                      <p:tgtEl>
                        <p:sldTgt/>
                      </p:tgtEl>
                    </p:cond>
                    <p:cond evt="onNext" delay="0">
                      <p:tgtEl>
                        <p:sldTgt/>
                      </p:tgtEl>
                    </p:cond>
                  </p:endCondLst>
                </p:cTn>
                <p:tgtEl>
                  <p:spTgt spid="55"/>
                </p:tgtEl>
              </p:cMediaNode>
            </p:audio>
            <p:audio>
              <p:cMediaNode vol="80000">
                <p:cTn id="110" fill="hold" display="0">
                  <p:stCondLst>
                    <p:cond delay="indefinite"/>
                  </p:stCondLst>
                  <p:endCondLst>
                    <p:cond evt="onStopAudio" delay="0">
                      <p:tgtEl>
                        <p:sldTgt/>
                      </p:tgtEl>
                    </p:cond>
                    <p:cond evt="onNext" delay="0">
                      <p:tgtEl>
                        <p:sldTgt/>
                      </p:tgtEl>
                    </p:cond>
                  </p:endCondLst>
                </p:cTn>
                <p:tgtEl>
                  <p:spTgt spid="56"/>
                </p:tgtEl>
              </p:cMediaNode>
            </p:audio>
            <p:audio>
              <p:cMediaNode vol="80000">
                <p:cTn id="111" fill="hold" display="0">
                  <p:stCondLst>
                    <p:cond delay="indefinite"/>
                  </p:stCondLst>
                  <p:endCondLst>
                    <p:cond evt="onStopAudio" delay="0">
                      <p:tgtEl>
                        <p:sldTgt/>
                      </p:tgtEl>
                    </p:cond>
                    <p:cond evt="onNext" delay="0">
                      <p:tgtEl>
                        <p:sldTgt/>
                      </p:tgtEl>
                    </p:cond>
                  </p:endCondLst>
                </p:cTn>
                <p:tgtEl>
                  <p:spTgt spid="57"/>
                </p:tgtEl>
              </p:cMediaNode>
            </p:audio>
          </p:childTnLst>
        </p:cTn>
      </p:par>
    </p:tnLst>
    <p:bldLst>
      <p:bldP spid="9" grpId="0"/>
      <p:bldP spid="12" grpId="0"/>
      <p:bldP spid="15" grpId="0"/>
      <p:bldP spid="17" grpId="0"/>
      <p:bldP spid="18" grpId="0"/>
      <p:bldP spid="19" grpId="0"/>
      <p:bldP spid="22" grpId="0"/>
    </p:bldLst>
  </p:timing>
  <p:extLst>
    <p:ext uri="{6950BFC3-D8DA-4A85-94F7-54DA5524770B}">
      <p188:commentRel xmlns:p188="http://schemas.microsoft.com/office/powerpoint/2018/8/main" r:id="rId27"/>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73AB-8193-E585-60A0-021FC19B1598}"/>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B689EF56-93D9-C0D2-5A88-21BDE3C3668F}"/>
              </a:ext>
            </a:extLst>
          </p:cNvPr>
          <p:cNvSpPr>
            <a:spLocks noGrp="1"/>
          </p:cNvSpPr>
          <p:nvPr>
            <p:ph type="ctrTitle"/>
          </p:nvPr>
        </p:nvSpPr>
        <p:spPr/>
        <p:txBody>
          <a:bodyPr>
            <a:normAutofit/>
          </a:bodyPr>
          <a:lstStyle/>
          <a:p>
            <a:r>
              <a:rPr lang="nl-NL" dirty="0"/>
              <a:t>kruistransacties</a:t>
            </a:r>
          </a:p>
        </p:txBody>
      </p:sp>
      <p:pic>
        <p:nvPicPr>
          <p:cNvPr id="11" name="kruist">
            <a:hlinkClick r:id="" action="ppaction://media"/>
            <a:extLst>
              <a:ext uri="{FF2B5EF4-FFF2-40B4-BE49-F238E27FC236}">
                <a16:creationId xmlns:a16="http://schemas.microsoft.com/office/drawing/2014/main" id="{83BF97FD-98BA-0DFE-26EF-D357971C70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5011958" y="663921"/>
            <a:ext cx="406800" cy="406800"/>
          </a:xfrm>
          <a:prstGeom prst="rect">
            <a:avLst/>
          </a:prstGeom>
        </p:spPr>
      </p:pic>
      <p:sp>
        <p:nvSpPr>
          <p:cNvPr id="14" name="Tekstvak 13">
            <a:extLst>
              <a:ext uri="{FF2B5EF4-FFF2-40B4-BE49-F238E27FC236}">
                <a16:creationId xmlns:a16="http://schemas.microsoft.com/office/drawing/2014/main" id="{0FFBB873-7718-E667-C14A-D9E49A98E834}"/>
              </a:ext>
            </a:extLst>
          </p:cNvPr>
          <p:cNvSpPr txBox="1"/>
          <p:nvPr/>
        </p:nvSpPr>
        <p:spPr>
          <a:xfrm>
            <a:off x="608400" y="1994400"/>
            <a:ext cx="7448400" cy="651600"/>
          </a:xfrm>
          <a:prstGeom prst="rect">
            <a:avLst/>
          </a:prstGeom>
          <a:noFill/>
        </p:spPr>
        <p:txBody>
          <a:bodyPr wrap="square" lIns="0" tIns="0" rIns="0" bIns="0" rtlCol="0">
            <a:noAutofit/>
          </a:bodyPr>
          <a:lstStyle/>
          <a:p>
            <a:r>
              <a:rPr lang="nl-NL" sz="2180" b="1" dirty="0">
                <a:solidFill>
                  <a:schemeClr val="tx2"/>
                </a:solidFill>
              </a:rPr>
              <a:t>Het structurele model van ego-toestanden</a:t>
            </a:r>
          </a:p>
        </p:txBody>
      </p:sp>
      <p:sp>
        <p:nvSpPr>
          <p:cNvPr id="15" name="Ovaal 14">
            <a:extLst>
              <a:ext uri="{FF2B5EF4-FFF2-40B4-BE49-F238E27FC236}">
                <a16:creationId xmlns:a16="http://schemas.microsoft.com/office/drawing/2014/main" id="{7B925464-7AAA-3F39-A031-0A7711D34A97}"/>
              </a:ext>
            </a:extLst>
          </p:cNvPr>
          <p:cNvSpPr/>
          <p:nvPr/>
        </p:nvSpPr>
        <p:spPr>
          <a:xfrm>
            <a:off x="608400" y="2696400"/>
            <a:ext cx="766800" cy="7668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276" b="1" dirty="0">
                <a:ln w="0"/>
                <a:solidFill>
                  <a:schemeClr val="bg2"/>
                </a:solidFill>
              </a:rPr>
              <a:t>O</a:t>
            </a:r>
          </a:p>
        </p:txBody>
      </p:sp>
      <p:sp>
        <p:nvSpPr>
          <p:cNvPr id="16" name="Ovaal 15">
            <a:extLst>
              <a:ext uri="{FF2B5EF4-FFF2-40B4-BE49-F238E27FC236}">
                <a16:creationId xmlns:a16="http://schemas.microsoft.com/office/drawing/2014/main" id="{20C81BEB-DFC8-F3AE-1DEF-EF17017A8093}"/>
              </a:ext>
            </a:extLst>
          </p:cNvPr>
          <p:cNvSpPr/>
          <p:nvPr/>
        </p:nvSpPr>
        <p:spPr>
          <a:xfrm>
            <a:off x="608400" y="3679200"/>
            <a:ext cx="766800" cy="7668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276" b="1">
                <a:ln w="0"/>
                <a:solidFill>
                  <a:schemeClr val="bg2"/>
                </a:solidFill>
              </a:rPr>
              <a:t>V</a:t>
            </a:r>
          </a:p>
        </p:txBody>
      </p:sp>
      <p:sp>
        <p:nvSpPr>
          <p:cNvPr id="17" name="Ovaal 16">
            <a:extLst>
              <a:ext uri="{FF2B5EF4-FFF2-40B4-BE49-F238E27FC236}">
                <a16:creationId xmlns:a16="http://schemas.microsoft.com/office/drawing/2014/main" id="{2D694AA5-CFFC-A931-5650-5A5288F0E1C5}"/>
              </a:ext>
            </a:extLst>
          </p:cNvPr>
          <p:cNvSpPr/>
          <p:nvPr/>
        </p:nvSpPr>
        <p:spPr>
          <a:xfrm>
            <a:off x="608400" y="4633200"/>
            <a:ext cx="766800" cy="7668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276" b="1">
                <a:ln w="0"/>
                <a:solidFill>
                  <a:schemeClr val="bg2"/>
                </a:solidFill>
              </a:rPr>
              <a:t>K</a:t>
            </a:r>
          </a:p>
        </p:txBody>
      </p:sp>
      <p:sp>
        <p:nvSpPr>
          <p:cNvPr id="18" name="Tekstvak 17">
            <a:extLst>
              <a:ext uri="{FF2B5EF4-FFF2-40B4-BE49-F238E27FC236}">
                <a16:creationId xmlns:a16="http://schemas.microsoft.com/office/drawing/2014/main" id="{569427FA-99E8-374C-65DC-81F717EC41CD}"/>
              </a:ext>
            </a:extLst>
          </p:cNvPr>
          <p:cNvSpPr txBox="1"/>
          <p:nvPr/>
        </p:nvSpPr>
        <p:spPr>
          <a:xfrm>
            <a:off x="1717200" y="2844000"/>
            <a:ext cx="6231600" cy="627864"/>
          </a:xfrm>
          <a:prstGeom prst="rect">
            <a:avLst/>
          </a:prstGeom>
          <a:noFill/>
        </p:spPr>
        <p:txBody>
          <a:bodyPr wrap="square" lIns="0" tIns="0" rIns="0" bIns="0" rtlCol="0">
            <a:spAutoFit/>
          </a:bodyPr>
          <a:lstStyle/>
          <a:p>
            <a:pPr>
              <a:lnSpc>
                <a:spcPts val="3000"/>
              </a:lnSpc>
            </a:pPr>
            <a:r>
              <a:rPr lang="nl-NL" sz="2180" b="1" dirty="0"/>
              <a:t>Ouder ego-toestand</a:t>
            </a:r>
            <a:endParaRPr lang="nl-NL" sz="2180" dirty="0"/>
          </a:p>
          <a:p>
            <a:pPr>
              <a:lnSpc>
                <a:spcPts val="2000"/>
              </a:lnSpc>
            </a:pPr>
            <a:r>
              <a:rPr lang="nl-NL" sz="1365" dirty="0"/>
              <a:t>Gedrag, gedachten en gevoelens overgenomen van ouders of ouderfiguren</a:t>
            </a:r>
          </a:p>
        </p:txBody>
      </p:sp>
      <p:sp>
        <p:nvSpPr>
          <p:cNvPr id="19" name="Tekstvak 18">
            <a:extLst>
              <a:ext uri="{FF2B5EF4-FFF2-40B4-BE49-F238E27FC236}">
                <a16:creationId xmlns:a16="http://schemas.microsoft.com/office/drawing/2014/main" id="{1077B893-1D19-5451-0255-D3E500996F66}"/>
              </a:ext>
            </a:extLst>
          </p:cNvPr>
          <p:cNvSpPr txBox="1"/>
          <p:nvPr/>
        </p:nvSpPr>
        <p:spPr>
          <a:xfrm>
            <a:off x="1717200" y="3808800"/>
            <a:ext cx="6231600" cy="627864"/>
          </a:xfrm>
          <a:prstGeom prst="rect">
            <a:avLst/>
          </a:prstGeom>
          <a:noFill/>
        </p:spPr>
        <p:txBody>
          <a:bodyPr wrap="square" lIns="0" tIns="0" rIns="0" bIns="0" rtlCol="0">
            <a:spAutoFit/>
          </a:bodyPr>
          <a:lstStyle/>
          <a:p>
            <a:pPr>
              <a:lnSpc>
                <a:spcPts val="3000"/>
              </a:lnSpc>
            </a:pPr>
            <a:r>
              <a:rPr lang="nl-NL" sz="2180" b="1" dirty="0"/>
              <a:t>Volwassene ego-toestand</a:t>
            </a:r>
          </a:p>
          <a:p>
            <a:pPr>
              <a:lnSpc>
                <a:spcPts val="2000"/>
              </a:lnSpc>
            </a:pPr>
            <a:r>
              <a:rPr lang="nl-NL" sz="1365" dirty="0"/>
              <a:t>Gedrag, gedachten en gevoelens die een directe respons zijn op het hier-en-nu</a:t>
            </a:r>
          </a:p>
        </p:txBody>
      </p:sp>
      <p:sp>
        <p:nvSpPr>
          <p:cNvPr id="20" name="Tekstvak 19">
            <a:extLst>
              <a:ext uri="{FF2B5EF4-FFF2-40B4-BE49-F238E27FC236}">
                <a16:creationId xmlns:a16="http://schemas.microsoft.com/office/drawing/2014/main" id="{B5F0F249-2EFF-8244-DDA7-F432B477BE6C}"/>
              </a:ext>
            </a:extLst>
          </p:cNvPr>
          <p:cNvSpPr txBox="1"/>
          <p:nvPr/>
        </p:nvSpPr>
        <p:spPr>
          <a:xfrm>
            <a:off x="1717200" y="4798800"/>
            <a:ext cx="6231600" cy="627864"/>
          </a:xfrm>
          <a:prstGeom prst="rect">
            <a:avLst/>
          </a:prstGeom>
          <a:noFill/>
        </p:spPr>
        <p:txBody>
          <a:bodyPr wrap="square" lIns="0" tIns="0" rIns="0" bIns="0" rtlCol="0">
            <a:spAutoFit/>
          </a:bodyPr>
          <a:lstStyle/>
          <a:p>
            <a:pPr>
              <a:lnSpc>
                <a:spcPts val="3000"/>
              </a:lnSpc>
            </a:pPr>
            <a:r>
              <a:rPr lang="nl-NL" sz="2180" b="1" dirty="0"/>
              <a:t>Kind ego-toestand</a:t>
            </a:r>
          </a:p>
          <a:p>
            <a:pPr>
              <a:lnSpc>
                <a:spcPts val="2000"/>
              </a:lnSpc>
            </a:pPr>
            <a:r>
              <a:rPr lang="nl-NL" sz="1365" dirty="0"/>
              <a:t>Gedrag, gedachten en gevoelens vanuit de kinderjaren herhaald</a:t>
            </a:r>
          </a:p>
        </p:txBody>
      </p:sp>
      <p:cxnSp>
        <p:nvCxnSpPr>
          <p:cNvPr id="21" name="Rechte verbindingslijn 20">
            <a:extLst>
              <a:ext uri="{FF2B5EF4-FFF2-40B4-BE49-F238E27FC236}">
                <a16:creationId xmlns:a16="http://schemas.microsoft.com/office/drawing/2014/main" id="{146E022C-18F4-E7CE-17B1-D1033D536145}"/>
              </a:ext>
            </a:extLst>
          </p:cNvPr>
          <p:cNvCxnSpPr/>
          <p:nvPr/>
        </p:nvCxnSpPr>
        <p:spPr>
          <a:xfrm>
            <a:off x="608400" y="2649600"/>
            <a:ext cx="65988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B640667A-1FA5-C966-B509-F2F16ADE333C}"/>
              </a:ext>
            </a:extLst>
          </p:cNvPr>
          <p:cNvCxnSpPr/>
          <p:nvPr/>
        </p:nvCxnSpPr>
        <p:spPr>
          <a:xfrm>
            <a:off x="608400" y="3582000"/>
            <a:ext cx="65988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2C11B79-DF72-35F0-0672-5FB7D534B234}"/>
              </a:ext>
            </a:extLst>
          </p:cNvPr>
          <p:cNvCxnSpPr/>
          <p:nvPr/>
        </p:nvCxnSpPr>
        <p:spPr>
          <a:xfrm>
            <a:off x="608400" y="4532400"/>
            <a:ext cx="65988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C732453B-C69D-6754-B164-B379DD61A4EF}"/>
              </a:ext>
            </a:extLst>
          </p:cNvPr>
          <p:cNvCxnSpPr/>
          <p:nvPr/>
        </p:nvCxnSpPr>
        <p:spPr>
          <a:xfrm>
            <a:off x="608400" y="5500800"/>
            <a:ext cx="65988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5C7CA398-33FF-B809-7F32-00B00714D813}"/>
              </a:ext>
            </a:extLst>
          </p:cNvPr>
          <p:cNvCxnSpPr>
            <a:cxnSpLocks/>
            <a:stCxn id="31" idx="5"/>
            <a:endCxn id="36" idx="1"/>
          </p:cNvCxnSpPr>
          <p:nvPr/>
        </p:nvCxnSpPr>
        <p:spPr>
          <a:xfrm>
            <a:off x="8772505" y="3350905"/>
            <a:ext cx="1354990" cy="139459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 name="Ovaal 30">
            <a:extLst>
              <a:ext uri="{FF2B5EF4-FFF2-40B4-BE49-F238E27FC236}">
                <a16:creationId xmlns:a16="http://schemas.microsoft.com/office/drawing/2014/main" id="{E9D2A5F5-F277-9547-EA6B-832F477B6344}"/>
              </a:ext>
            </a:extLst>
          </p:cNvPr>
          <p:cNvSpPr/>
          <p:nvPr/>
        </p:nvSpPr>
        <p:spPr>
          <a:xfrm>
            <a:off x="8118000" y="2696400"/>
            <a:ext cx="766800" cy="7668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276" b="1" dirty="0">
                <a:ln w="0"/>
                <a:solidFill>
                  <a:schemeClr val="bg2"/>
                </a:solidFill>
              </a:rPr>
              <a:t>O</a:t>
            </a:r>
          </a:p>
        </p:txBody>
      </p:sp>
      <p:sp>
        <p:nvSpPr>
          <p:cNvPr id="32" name="Ovaal 31">
            <a:extLst>
              <a:ext uri="{FF2B5EF4-FFF2-40B4-BE49-F238E27FC236}">
                <a16:creationId xmlns:a16="http://schemas.microsoft.com/office/drawing/2014/main" id="{3CD693E3-0470-A91F-CFD8-A31BE261B915}"/>
              </a:ext>
            </a:extLst>
          </p:cNvPr>
          <p:cNvSpPr/>
          <p:nvPr/>
        </p:nvSpPr>
        <p:spPr>
          <a:xfrm>
            <a:off x="8118000" y="3679200"/>
            <a:ext cx="766800" cy="7668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276" b="1" dirty="0">
                <a:ln w="0"/>
                <a:solidFill>
                  <a:schemeClr val="bg2"/>
                </a:solidFill>
              </a:rPr>
              <a:t>V</a:t>
            </a:r>
          </a:p>
        </p:txBody>
      </p:sp>
      <p:sp>
        <p:nvSpPr>
          <p:cNvPr id="33" name="Ovaal 32">
            <a:extLst>
              <a:ext uri="{FF2B5EF4-FFF2-40B4-BE49-F238E27FC236}">
                <a16:creationId xmlns:a16="http://schemas.microsoft.com/office/drawing/2014/main" id="{3711C3FE-4927-B045-1AD9-50C7B5F25A6D}"/>
              </a:ext>
            </a:extLst>
          </p:cNvPr>
          <p:cNvSpPr/>
          <p:nvPr/>
        </p:nvSpPr>
        <p:spPr>
          <a:xfrm>
            <a:off x="8118000" y="4633200"/>
            <a:ext cx="766800" cy="7668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276" b="1" dirty="0">
                <a:ln w="0"/>
                <a:solidFill>
                  <a:schemeClr val="bg2"/>
                </a:solidFill>
              </a:rPr>
              <a:t>K</a:t>
            </a:r>
          </a:p>
        </p:txBody>
      </p:sp>
      <p:sp>
        <p:nvSpPr>
          <p:cNvPr id="34" name="Ovaal 33">
            <a:extLst>
              <a:ext uri="{FF2B5EF4-FFF2-40B4-BE49-F238E27FC236}">
                <a16:creationId xmlns:a16="http://schemas.microsoft.com/office/drawing/2014/main" id="{8BA0E285-226B-6C0A-C25E-4E5C420ECEFE}"/>
              </a:ext>
            </a:extLst>
          </p:cNvPr>
          <p:cNvSpPr/>
          <p:nvPr/>
        </p:nvSpPr>
        <p:spPr>
          <a:xfrm>
            <a:off x="10015200" y="2696400"/>
            <a:ext cx="766800" cy="7668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276" b="1" dirty="0">
                <a:ln w="0"/>
                <a:solidFill>
                  <a:schemeClr val="bg2"/>
                </a:solidFill>
              </a:rPr>
              <a:t>O</a:t>
            </a:r>
          </a:p>
        </p:txBody>
      </p:sp>
      <p:sp>
        <p:nvSpPr>
          <p:cNvPr id="35" name="Ovaal 34">
            <a:extLst>
              <a:ext uri="{FF2B5EF4-FFF2-40B4-BE49-F238E27FC236}">
                <a16:creationId xmlns:a16="http://schemas.microsoft.com/office/drawing/2014/main" id="{1D615C37-2BB2-C40D-29B3-E0F8D779CE90}"/>
              </a:ext>
            </a:extLst>
          </p:cNvPr>
          <p:cNvSpPr/>
          <p:nvPr/>
        </p:nvSpPr>
        <p:spPr>
          <a:xfrm>
            <a:off x="10015200" y="3679200"/>
            <a:ext cx="766800" cy="7668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276" b="1">
                <a:ln w="0"/>
                <a:solidFill>
                  <a:schemeClr val="bg2"/>
                </a:solidFill>
              </a:rPr>
              <a:t>V</a:t>
            </a:r>
          </a:p>
        </p:txBody>
      </p:sp>
      <p:sp>
        <p:nvSpPr>
          <p:cNvPr id="36" name="Ovaal 35">
            <a:extLst>
              <a:ext uri="{FF2B5EF4-FFF2-40B4-BE49-F238E27FC236}">
                <a16:creationId xmlns:a16="http://schemas.microsoft.com/office/drawing/2014/main" id="{14083043-EBBE-4CB4-B286-6B431900F1F1}"/>
              </a:ext>
            </a:extLst>
          </p:cNvPr>
          <p:cNvSpPr/>
          <p:nvPr/>
        </p:nvSpPr>
        <p:spPr>
          <a:xfrm>
            <a:off x="10015200" y="4633200"/>
            <a:ext cx="766800" cy="76680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3276" b="1" dirty="0">
                <a:ln w="0"/>
                <a:solidFill>
                  <a:schemeClr val="bg2"/>
                </a:solidFill>
              </a:rPr>
              <a:t>K</a:t>
            </a:r>
          </a:p>
        </p:txBody>
      </p:sp>
      <p:cxnSp>
        <p:nvCxnSpPr>
          <p:cNvPr id="41" name="Rechte verbindingslijn met pijl 40">
            <a:extLst>
              <a:ext uri="{FF2B5EF4-FFF2-40B4-BE49-F238E27FC236}">
                <a16:creationId xmlns:a16="http://schemas.microsoft.com/office/drawing/2014/main" id="{2F30C7A5-C69E-BD34-3E47-1C5050CE74B8}"/>
              </a:ext>
            </a:extLst>
          </p:cNvPr>
          <p:cNvCxnSpPr>
            <a:stCxn id="34" idx="3"/>
            <a:endCxn id="33" idx="7"/>
          </p:cNvCxnSpPr>
          <p:nvPr/>
        </p:nvCxnSpPr>
        <p:spPr>
          <a:xfrm flipH="1">
            <a:off x="8772505" y="3350905"/>
            <a:ext cx="1354990" cy="139459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 name="Afbeelding 4" descr="Afbeelding met clipart, illustratie, Graphics, grafische vormgeving&#10;&#10;Door AI gegenereerde inhoud is mogelijk onjuist.">
            <a:extLst>
              <a:ext uri="{FF2B5EF4-FFF2-40B4-BE49-F238E27FC236}">
                <a16:creationId xmlns:a16="http://schemas.microsoft.com/office/drawing/2014/main" id="{4A9F957D-AA19-D415-B14F-F716694709DB}"/>
              </a:ext>
            </a:extLst>
          </p:cNvPr>
          <p:cNvPicPr>
            <a:picLocks noChangeAspect="1"/>
          </p:cNvPicPr>
          <p:nvPr/>
        </p:nvPicPr>
        <p:blipFill>
          <a:blip r:embed="rId7"/>
          <a:stretch>
            <a:fillRect/>
          </a:stretch>
        </p:blipFill>
        <p:spPr>
          <a:xfrm>
            <a:off x="7833600" y="1155600"/>
            <a:ext cx="1341123" cy="1341123"/>
          </a:xfrm>
          <a:prstGeom prst="rect">
            <a:avLst/>
          </a:prstGeom>
        </p:spPr>
      </p:pic>
      <p:pic>
        <p:nvPicPr>
          <p:cNvPr id="8" name="Afbeelding 7" descr="Afbeelding met clipart, Graphics, illustratie, tekenfilm&#10;&#10;Door AI gegenereerde inhoud is mogelijk onjuist.">
            <a:extLst>
              <a:ext uri="{FF2B5EF4-FFF2-40B4-BE49-F238E27FC236}">
                <a16:creationId xmlns:a16="http://schemas.microsoft.com/office/drawing/2014/main" id="{5A22C7E5-F0DB-0A02-F87C-B36794AA6702}"/>
              </a:ext>
            </a:extLst>
          </p:cNvPr>
          <p:cNvPicPr>
            <a:picLocks noChangeAspect="1"/>
          </p:cNvPicPr>
          <p:nvPr/>
        </p:nvPicPr>
        <p:blipFill>
          <a:blip r:embed="rId8"/>
          <a:stretch>
            <a:fillRect/>
          </a:stretch>
        </p:blipFill>
        <p:spPr>
          <a:xfrm>
            <a:off x="9712800" y="1155600"/>
            <a:ext cx="1344171" cy="1344171"/>
          </a:xfrm>
          <a:prstGeom prst="rect">
            <a:avLst/>
          </a:prstGeom>
        </p:spPr>
      </p:pic>
      <p:sp>
        <p:nvSpPr>
          <p:cNvPr id="10" name="Bijschrift: lijn zonder rand 9">
            <a:extLst>
              <a:ext uri="{FF2B5EF4-FFF2-40B4-BE49-F238E27FC236}">
                <a16:creationId xmlns:a16="http://schemas.microsoft.com/office/drawing/2014/main" id="{30D9DAC9-457F-6D59-548F-7142559DFB53}"/>
              </a:ext>
            </a:extLst>
          </p:cNvPr>
          <p:cNvSpPr/>
          <p:nvPr/>
        </p:nvSpPr>
        <p:spPr>
          <a:xfrm>
            <a:off x="6757200" y="1332000"/>
            <a:ext cx="1148550" cy="338400"/>
          </a:xfrm>
          <a:prstGeom prst="callout1">
            <a:avLst>
              <a:gd name="adj1" fmla="val 47940"/>
              <a:gd name="adj2" fmla="val 71829"/>
              <a:gd name="adj3" fmla="val 141132"/>
              <a:gd name="adj4" fmla="val 121559"/>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nSpc>
                <a:spcPts val="1000"/>
              </a:lnSpc>
            </a:pPr>
            <a:r>
              <a:rPr lang="nl-NL" sz="800" dirty="0">
                <a:solidFill>
                  <a:schemeClr val="tx1"/>
                </a:solidFill>
              </a:rPr>
              <a:t>Daar kom je dan weer lekker op tijd mee!</a:t>
            </a:r>
          </a:p>
        </p:txBody>
      </p:sp>
      <p:sp>
        <p:nvSpPr>
          <p:cNvPr id="12" name="Bijschrift: lijn zonder rand 11">
            <a:extLst>
              <a:ext uri="{FF2B5EF4-FFF2-40B4-BE49-F238E27FC236}">
                <a16:creationId xmlns:a16="http://schemas.microsoft.com/office/drawing/2014/main" id="{7DE9FE36-B13C-5CB4-CAED-55947804C0C0}"/>
              </a:ext>
            </a:extLst>
          </p:cNvPr>
          <p:cNvSpPr/>
          <p:nvPr/>
        </p:nvSpPr>
        <p:spPr>
          <a:xfrm>
            <a:off x="9561600" y="730800"/>
            <a:ext cx="1490400" cy="338400"/>
          </a:xfrm>
          <a:prstGeom prst="callout1">
            <a:avLst>
              <a:gd name="adj1" fmla="val 85937"/>
              <a:gd name="adj2" fmla="val 11625"/>
              <a:gd name="adj3" fmla="val 274078"/>
              <a:gd name="adj4" fmla="val 36268"/>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nSpc>
                <a:spcPts val="1000"/>
              </a:lnSpc>
            </a:pPr>
            <a:r>
              <a:rPr lang="nl-NL" sz="800" dirty="0">
                <a:solidFill>
                  <a:schemeClr val="tx1"/>
                </a:solidFill>
              </a:rPr>
              <a:t>Zou u voor morgenmiddag mijn </a:t>
            </a:r>
            <a:r>
              <a:rPr lang="nl-NL" sz="800" dirty="0" err="1">
                <a:solidFill>
                  <a:schemeClr val="tx1"/>
                </a:solidFill>
              </a:rPr>
              <a:t>kempelscan</a:t>
            </a:r>
            <a:r>
              <a:rPr lang="nl-NL" sz="800" dirty="0">
                <a:solidFill>
                  <a:schemeClr val="tx1"/>
                </a:solidFill>
              </a:rPr>
              <a:t> willen invullen?</a:t>
            </a:r>
          </a:p>
        </p:txBody>
      </p:sp>
      <p:grpSp>
        <p:nvGrpSpPr>
          <p:cNvPr id="37" name="Groep 36">
            <a:extLst>
              <a:ext uri="{FF2B5EF4-FFF2-40B4-BE49-F238E27FC236}">
                <a16:creationId xmlns:a16="http://schemas.microsoft.com/office/drawing/2014/main" id="{BEE4539F-DB9F-1D70-859B-8227B928CD8C}"/>
              </a:ext>
            </a:extLst>
          </p:cNvPr>
          <p:cNvGrpSpPr/>
          <p:nvPr/>
        </p:nvGrpSpPr>
        <p:grpSpPr>
          <a:xfrm>
            <a:off x="10929600" y="2041200"/>
            <a:ext cx="1013460" cy="860400"/>
            <a:chOff x="10929600" y="2041200"/>
            <a:chExt cx="1013460" cy="860400"/>
          </a:xfrm>
        </p:grpSpPr>
        <p:sp>
          <p:nvSpPr>
            <p:cNvPr id="13" name="Stroomdiagram: Alternatief proces 12">
              <a:extLst>
                <a:ext uri="{FF2B5EF4-FFF2-40B4-BE49-F238E27FC236}">
                  <a16:creationId xmlns:a16="http://schemas.microsoft.com/office/drawing/2014/main" id="{54E9ED25-9E87-B05F-BAC1-31D08313EAB3}"/>
                </a:ext>
              </a:extLst>
            </p:cNvPr>
            <p:cNvSpPr/>
            <p:nvPr/>
          </p:nvSpPr>
          <p:spPr>
            <a:xfrm>
              <a:off x="10929600" y="2314800"/>
              <a:ext cx="1013460" cy="586800"/>
            </a:xfrm>
            <a:prstGeom prst="flowChartAlternateProcess">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000"/>
                </a:lnSpc>
              </a:pPr>
              <a:r>
                <a:rPr lang="nl-NL" sz="800" dirty="0">
                  <a:solidFill>
                    <a:schemeClr val="tx1"/>
                  </a:solidFill>
                </a:rPr>
                <a:t>Oei, wat heb ik nu weer verkeerd gedaan…?</a:t>
              </a:r>
            </a:p>
          </p:txBody>
        </p:sp>
        <p:sp>
          <p:nvSpPr>
            <p:cNvPr id="25" name="Ovaal 24">
              <a:extLst>
                <a:ext uri="{FF2B5EF4-FFF2-40B4-BE49-F238E27FC236}">
                  <a16:creationId xmlns:a16="http://schemas.microsoft.com/office/drawing/2014/main" id="{95B6A40A-AFFB-3E49-5D8F-06E9B781F5FD}"/>
                </a:ext>
              </a:extLst>
            </p:cNvPr>
            <p:cNvSpPr/>
            <p:nvPr/>
          </p:nvSpPr>
          <p:spPr>
            <a:xfrm>
              <a:off x="11044800" y="2138400"/>
              <a:ext cx="104400" cy="104400"/>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9" name="Groep 28">
              <a:extLst>
                <a:ext uri="{FF2B5EF4-FFF2-40B4-BE49-F238E27FC236}">
                  <a16:creationId xmlns:a16="http://schemas.microsoft.com/office/drawing/2014/main" id="{A0DC73C5-7B77-216B-F098-62BFDD969E4C}"/>
                </a:ext>
              </a:extLst>
            </p:cNvPr>
            <p:cNvGrpSpPr/>
            <p:nvPr/>
          </p:nvGrpSpPr>
          <p:grpSpPr>
            <a:xfrm>
              <a:off x="10944000" y="2041200"/>
              <a:ext cx="104400" cy="104400"/>
              <a:chOff x="10944000" y="2041200"/>
              <a:chExt cx="104400" cy="104400"/>
            </a:xfrm>
          </p:grpSpPr>
          <p:sp>
            <p:nvSpPr>
              <p:cNvPr id="28" name="Ovaal 27">
                <a:extLst>
                  <a:ext uri="{FF2B5EF4-FFF2-40B4-BE49-F238E27FC236}">
                    <a16:creationId xmlns:a16="http://schemas.microsoft.com/office/drawing/2014/main" id="{A989FEFB-B2FE-1CED-71CE-7BE8F702C364}"/>
                  </a:ext>
                </a:extLst>
              </p:cNvPr>
              <p:cNvSpPr/>
              <p:nvPr/>
            </p:nvSpPr>
            <p:spPr>
              <a:xfrm>
                <a:off x="10944000" y="2041200"/>
                <a:ext cx="104400" cy="10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sp>
            <p:nvSpPr>
              <p:cNvPr id="26" name="Ovaal 25">
                <a:extLst>
                  <a:ext uri="{FF2B5EF4-FFF2-40B4-BE49-F238E27FC236}">
                    <a16:creationId xmlns:a16="http://schemas.microsoft.com/office/drawing/2014/main" id="{A989FEFB-B2FE-1CED-71CE-7BE8F702C364}"/>
                  </a:ext>
                </a:extLst>
              </p:cNvPr>
              <p:cNvSpPr/>
              <p:nvPr/>
            </p:nvSpPr>
            <p:spPr>
              <a:xfrm>
                <a:off x="10944000" y="2041200"/>
                <a:ext cx="104400" cy="104400"/>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6541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11"/>
                </p:tgtEl>
              </p:cMediaNode>
            </p:audio>
          </p:childTnLst>
        </p:cTn>
      </p:par>
    </p:tn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746D7-6731-19D3-1373-760E73B352B8}"/>
            </a:ext>
          </a:extLst>
        </p:cNvPr>
        <p:cNvGrpSpPr/>
        <p:nvPr/>
      </p:nvGrpSpPr>
      <p:grpSpPr>
        <a:xfrm>
          <a:off x="0" y="0"/>
          <a:ext cx="0" cy="0"/>
          <a:chOff x="0" y="0"/>
          <a:chExt cx="0" cy="0"/>
        </a:xfrm>
      </p:grpSpPr>
      <p:sp>
        <p:nvSpPr>
          <p:cNvPr id="12" name="Titel 11">
            <a:extLst>
              <a:ext uri="{FF2B5EF4-FFF2-40B4-BE49-F238E27FC236}">
                <a16:creationId xmlns:a16="http://schemas.microsoft.com/office/drawing/2014/main" id="{A5009241-9B8C-CB7F-C815-C9C091BB095F}"/>
              </a:ext>
            </a:extLst>
          </p:cNvPr>
          <p:cNvSpPr>
            <a:spLocks noGrp="1"/>
          </p:cNvSpPr>
          <p:nvPr>
            <p:ph type="ctrTitle"/>
          </p:nvPr>
        </p:nvSpPr>
        <p:spPr/>
        <p:txBody>
          <a:bodyPr>
            <a:normAutofit fontScale="90000"/>
          </a:bodyPr>
          <a:lstStyle/>
          <a:p>
            <a:r>
              <a:rPr lang="nl-NL" dirty="0" err="1"/>
              <a:t>Mentorenreacties</a:t>
            </a:r>
            <a:r>
              <a:rPr lang="nl-NL" dirty="0"/>
              <a:t>, een scala aan mogelijkheden </a:t>
            </a:r>
          </a:p>
        </p:txBody>
      </p:sp>
      <p:sp>
        <p:nvSpPr>
          <p:cNvPr id="7" name="Tekstvak 6">
            <a:extLst>
              <a:ext uri="{FF2B5EF4-FFF2-40B4-BE49-F238E27FC236}">
                <a16:creationId xmlns:a16="http://schemas.microsoft.com/office/drawing/2014/main" id="{D2279958-7412-B757-9419-8AB7CE074C15}"/>
              </a:ext>
            </a:extLst>
          </p:cNvPr>
          <p:cNvSpPr txBox="1"/>
          <p:nvPr/>
        </p:nvSpPr>
        <p:spPr>
          <a:xfrm>
            <a:off x="997527" y="1891169"/>
            <a:ext cx="1728000" cy="3964501"/>
          </a:xfrm>
          <a:prstGeom prst="rect">
            <a:avLst/>
          </a:prstGeom>
          <a:solidFill>
            <a:schemeClr val="tx1"/>
          </a:solidFill>
        </p:spPr>
        <p:txBody>
          <a:bodyPr wrap="square" lIns="180000" tIns="180000" bIns="180000">
            <a:spAutoFit/>
          </a:bodyPr>
          <a:lstStyle/>
          <a:p>
            <a:r>
              <a:rPr lang="nl-NL" b="1" dirty="0">
                <a:solidFill>
                  <a:schemeClr val="bg2"/>
                </a:solidFill>
              </a:rPr>
              <a:t>Casus</a:t>
            </a:r>
          </a:p>
          <a:p>
            <a:r>
              <a:rPr lang="nl-NL" sz="1200" dirty="0">
                <a:solidFill>
                  <a:schemeClr val="bg2"/>
                </a:solidFill>
              </a:rPr>
              <a:t>Vandaag gaf ik een geschiedenisles over de Gouden Eeuw aan groep 6, maar de les verliep niet zoals gepland. De lesstof was te abstract, de voorkennis van de leerlingen bleek onvoldoende en mijn aanpak met een PowerPoint en klassikale uitleg sloot niet goed aan. Hierdoor haakten de leerlingen af en werd de les te onduidelijk en te snel.</a:t>
            </a:r>
          </a:p>
        </p:txBody>
      </p:sp>
      <p:pic>
        <p:nvPicPr>
          <p:cNvPr id="11" name="berechtende ouder">
            <a:hlinkClick r:id="" action="ppaction://media"/>
            <a:extLst>
              <a:ext uri="{FF2B5EF4-FFF2-40B4-BE49-F238E27FC236}">
                <a16:creationId xmlns:a16="http://schemas.microsoft.com/office/drawing/2014/main" id="{54E57800-B739-A812-AEB8-F1B495D21292}"/>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2840437" y="1677605"/>
            <a:ext cx="406400" cy="406400"/>
          </a:xfrm>
          <a:prstGeom prst="rect">
            <a:avLst/>
          </a:prstGeom>
        </p:spPr>
      </p:pic>
      <p:pic>
        <p:nvPicPr>
          <p:cNvPr id="13" name="leidende ouder">
            <a:hlinkClick r:id="" action="ppaction://media"/>
            <a:extLst>
              <a:ext uri="{FF2B5EF4-FFF2-40B4-BE49-F238E27FC236}">
                <a16:creationId xmlns:a16="http://schemas.microsoft.com/office/drawing/2014/main" id="{574EC284-A55B-C2FB-F557-6B2A12424FB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2827903" y="2358541"/>
            <a:ext cx="406400" cy="406400"/>
          </a:xfrm>
          <a:prstGeom prst="rect">
            <a:avLst/>
          </a:prstGeom>
        </p:spPr>
      </p:pic>
      <p:pic>
        <p:nvPicPr>
          <p:cNvPr id="15" name="onteigenend">
            <a:hlinkClick r:id="" action="ppaction://media"/>
            <a:extLst>
              <a:ext uri="{FF2B5EF4-FFF2-40B4-BE49-F238E27FC236}">
                <a16:creationId xmlns:a16="http://schemas.microsoft.com/office/drawing/2014/main" id="{3553C392-825E-A37D-03FD-A3F6983D13CA}"/>
              </a:ext>
            </a:extLst>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1663632" y="1628855"/>
            <a:ext cx="406400" cy="406400"/>
          </a:xfrm>
          <a:prstGeom prst="rect">
            <a:avLst/>
          </a:prstGeom>
        </p:spPr>
      </p:pic>
      <p:pic>
        <p:nvPicPr>
          <p:cNvPr id="20" name="voedende ouder">
            <a:hlinkClick r:id="" action="ppaction://media"/>
            <a:extLst>
              <a:ext uri="{FF2B5EF4-FFF2-40B4-BE49-F238E27FC236}">
                <a16:creationId xmlns:a16="http://schemas.microsoft.com/office/drawing/2014/main" id="{B39047A0-552D-F169-1CB1-20ED035C0E94}"/>
              </a:ext>
            </a:extLst>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1663632" y="2358541"/>
            <a:ext cx="406400" cy="406400"/>
          </a:xfrm>
          <a:prstGeom prst="rect">
            <a:avLst/>
          </a:prstGeom>
        </p:spPr>
      </p:pic>
      <p:pic>
        <p:nvPicPr>
          <p:cNvPr id="28" name="analyserende volwassene">
            <a:hlinkClick r:id="" action="ppaction://media"/>
            <a:extLst>
              <a:ext uri="{FF2B5EF4-FFF2-40B4-BE49-F238E27FC236}">
                <a16:creationId xmlns:a16="http://schemas.microsoft.com/office/drawing/2014/main" id="{4B93F7E4-25CE-583F-42D1-16E10FE45322}"/>
              </a:ext>
            </a:extLst>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2827903" y="3479111"/>
            <a:ext cx="406400" cy="406400"/>
          </a:xfrm>
          <a:prstGeom prst="rect">
            <a:avLst/>
          </a:prstGeom>
        </p:spPr>
      </p:pic>
      <p:pic>
        <p:nvPicPr>
          <p:cNvPr id="29" name="concluderende volwassene">
            <a:hlinkClick r:id="" action="ppaction://media"/>
            <a:extLst>
              <a:ext uri="{FF2B5EF4-FFF2-40B4-BE49-F238E27FC236}">
                <a16:creationId xmlns:a16="http://schemas.microsoft.com/office/drawing/2014/main" id="{894DD203-4DFC-0F6F-CD30-22E09A642B0D}"/>
              </a:ext>
            </a:extLst>
          </p:cNvPr>
          <p:cNvPicPr>
            <a:picLocks noChangeAspect="1"/>
          </p:cNvPicPr>
          <p:nvPr>
            <a:audioFile r:link="rId12"/>
            <p:extLst>
              <p:ext uri="{DAA4B4D4-6D71-4841-9C94-3DE7FCFB9230}">
                <p14:media xmlns:p14="http://schemas.microsoft.com/office/powerpoint/2010/main" r:embed="rId11"/>
              </p:ext>
            </p:extLst>
          </p:nvPr>
        </p:nvPicPr>
        <p:blipFill>
          <a:blip r:embed="rId24"/>
          <a:stretch>
            <a:fillRect/>
          </a:stretch>
        </p:blipFill>
        <p:spPr>
          <a:xfrm>
            <a:off x="11682099" y="3275911"/>
            <a:ext cx="406800" cy="406800"/>
          </a:xfrm>
          <a:prstGeom prst="rect">
            <a:avLst/>
          </a:prstGeom>
        </p:spPr>
      </p:pic>
      <p:pic>
        <p:nvPicPr>
          <p:cNvPr id="2" name="egocentrisch">
            <a:hlinkClick r:id="" action="ppaction://media"/>
            <a:extLst>
              <a:ext uri="{FF2B5EF4-FFF2-40B4-BE49-F238E27FC236}">
                <a16:creationId xmlns:a16="http://schemas.microsoft.com/office/drawing/2014/main" id="{9A9D8091-C12E-0580-5357-1255B6B3B9AF}"/>
              </a:ext>
            </a:extLst>
          </p:cNvPr>
          <p:cNvPicPr>
            <a:picLocks noChangeAspect="1"/>
          </p:cNvPicPr>
          <p:nvPr>
            <a:audioFile r:link="rId14"/>
            <p:extLst>
              <p:ext uri="{DAA4B4D4-6D71-4841-9C94-3DE7FCFB9230}">
                <p14:media xmlns:p14="http://schemas.microsoft.com/office/powerpoint/2010/main" r:embed="rId13"/>
              </p:ext>
            </p:extLst>
          </p:nvPr>
        </p:nvPicPr>
        <p:blipFill>
          <a:blip r:embed="rId24"/>
          <a:stretch>
            <a:fillRect/>
          </a:stretch>
        </p:blipFill>
        <p:spPr>
          <a:xfrm>
            <a:off x="11663632" y="5178799"/>
            <a:ext cx="406400" cy="406400"/>
          </a:xfrm>
          <a:prstGeom prst="rect">
            <a:avLst/>
          </a:prstGeom>
        </p:spPr>
      </p:pic>
      <p:pic>
        <p:nvPicPr>
          <p:cNvPr id="4" name="natuurlijk kind">
            <a:hlinkClick r:id="" action="ppaction://media"/>
            <a:extLst>
              <a:ext uri="{FF2B5EF4-FFF2-40B4-BE49-F238E27FC236}">
                <a16:creationId xmlns:a16="http://schemas.microsoft.com/office/drawing/2014/main" id="{5BD6AA39-C107-584B-EBCE-BBCDFCA5242C}"/>
              </a:ext>
            </a:extLst>
          </p:cNvPr>
          <p:cNvPicPr>
            <a:picLocks noChangeAspect="1"/>
          </p:cNvPicPr>
          <p:nvPr>
            <a:audioFile r:link="rId16"/>
            <p:extLst>
              <p:ext uri="{DAA4B4D4-6D71-4841-9C94-3DE7FCFB9230}">
                <p14:media xmlns:p14="http://schemas.microsoft.com/office/powerpoint/2010/main" r:embed="rId15"/>
              </p:ext>
            </p:extLst>
          </p:nvPr>
        </p:nvPicPr>
        <p:blipFill>
          <a:blip r:embed="rId24"/>
          <a:stretch>
            <a:fillRect/>
          </a:stretch>
        </p:blipFill>
        <p:spPr>
          <a:xfrm>
            <a:off x="11663632" y="4506627"/>
            <a:ext cx="406400" cy="406400"/>
          </a:xfrm>
          <a:prstGeom prst="rect">
            <a:avLst/>
          </a:prstGeom>
        </p:spPr>
      </p:pic>
      <p:pic>
        <p:nvPicPr>
          <p:cNvPr id="6" name="volgend">
            <a:hlinkClick r:id="" action="ppaction://media"/>
            <a:extLst>
              <a:ext uri="{FF2B5EF4-FFF2-40B4-BE49-F238E27FC236}">
                <a16:creationId xmlns:a16="http://schemas.microsoft.com/office/drawing/2014/main" id="{CEA4C155-69BD-B752-20E7-CFA3BD15C68D}"/>
              </a:ext>
            </a:extLst>
          </p:cNvPr>
          <p:cNvPicPr>
            <a:picLocks noChangeAspect="1"/>
          </p:cNvPicPr>
          <p:nvPr>
            <a:audioFile r:link="rId18"/>
            <p:extLst>
              <p:ext uri="{DAA4B4D4-6D71-4841-9C94-3DE7FCFB9230}">
                <p14:media xmlns:p14="http://schemas.microsoft.com/office/powerpoint/2010/main" r:embed="rId17"/>
              </p:ext>
            </p:extLst>
          </p:nvPr>
        </p:nvPicPr>
        <p:blipFill>
          <a:blip r:embed="rId24"/>
          <a:stretch>
            <a:fillRect/>
          </a:stretch>
        </p:blipFill>
        <p:spPr>
          <a:xfrm>
            <a:off x="2827903" y="4506627"/>
            <a:ext cx="406400" cy="406400"/>
          </a:xfrm>
          <a:prstGeom prst="rect">
            <a:avLst/>
          </a:prstGeom>
        </p:spPr>
      </p:pic>
      <p:pic>
        <p:nvPicPr>
          <p:cNvPr id="8" name="Opgenomen geluid">
            <a:hlinkClick r:id="" action="ppaction://media"/>
            <a:extLst>
              <a:ext uri="{FF2B5EF4-FFF2-40B4-BE49-F238E27FC236}">
                <a16:creationId xmlns:a16="http://schemas.microsoft.com/office/drawing/2014/main" id="{DB2ED7B5-EBA2-B6F6-75AC-FB64BF82BCA9}"/>
              </a:ext>
            </a:extLst>
          </p:cNvPr>
          <p:cNvPicPr>
            <a:picLocks noChangeAspect="1"/>
          </p:cNvPicPr>
          <p:nvPr>
            <a:audioFile r:link="rId20"/>
            <p:extLst>
              <p:ext uri="{DAA4B4D4-6D71-4841-9C94-3DE7FCFB9230}">
                <p14:media xmlns:p14="http://schemas.microsoft.com/office/powerpoint/2010/main" r:embed="rId19"/>
              </p:ext>
            </p:extLst>
          </p:nvPr>
        </p:nvPicPr>
        <p:blipFill>
          <a:blip r:embed="rId24"/>
          <a:stretch>
            <a:fillRect/>
          </a:stretch>
        </p:blipFill>
        <p:spPr>
          <a:xfrm>
            <a:off x="2818094" y="5184945"/>
            <a:ext cx="406400" cy="406400"/>
          </a:xfrm>
          <a:prstGeom prst="rect">
            <a:avLst/>
          </a:prstGeom>
        </p:spPr>
      </p:pic>
      <p:pic>
        <p:nvPicPr>
          <p:cNvPr id="17" name="Afbeelding 16" descr="Afbeelding met tekst, schermopname, Lettertype, cirkel&#10;&#10;Door AI gegenereerde inhoud is mogelijk onjuist.">
            <a:extLst>
              <a:ext uri="{FF2B5EF4-FFF2-40B4-BE49-F238E27FC236}">
                <a16:creationId xmlns:a16="http://schemas.microsoft.com/office/drawing/2014/main" id="{3A3166FF-2A67-45F0-8B05-72FD2D0D3B41}"/>
              </a:ext>
            </a:extLst>
          </p:cNvPr>
          <p:cNvPicPr>
            <a:picLocks noChangeAspect="1"/>
          </p:cNvPicPr>
          <p:nvPr/>
        </p:nvPicPr>
        <p:blipFill>
          <a:blip r:embed="rId25"/>
          <a:stretch>
            <a:fillRect/>
          </a:stretch>
        </p:blipFill>
        <p:spPr>
          <a:xfrm>
            <a:off x="3381574" y="1494000"/>
            <a:ext cx="8147321" cy="4264161"/>
          </a:xfrm>
          <a:prstGeom prst="rect">
            <a:avLst/>
          </a:prstGeom>
        </p:spPr>
      </p:pic>
    </p:spTree>
    <p:extLst>
      <p:ext uri="{BB962C8B-B14F-4D97-AF65-F5344CB8AC3E}">
        <p14:creationId xmlns:p14="http://schemas.microsoft.com/office/powerpoint/2010/main" val="63087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1"/>
                </p:tgtEl>
              </p:cMediaNode>
            </p:audio>
            <p:audio>
              <p:cMediaNode vol="80000">
                <p:cTn id="44" fill="hold" display="0">
                  <p:stCondLst>
                    <p:cond delay="indefinite"/>
                  </p:stCondLst>
                  <p:endCondLst>
                    <p:cond evt="onStopAudio" delay="0">
                      <p:tgtEl>
                        <p:sldTgt/>
                      </p:tgtEl>
                    </p:cond>
                  </p:endCondLst>
                </p:cTn>
                <p:tgtEl>
                  <p:spTgt spid="13"/>
                </p:tgtEl>
              </p:cMediaNode>
            </p:audio>
            <p:audio>
              <p:cMediaNode vol="80000">
                <p:cTn id="45" fill="hold" display="0">
                  <p:stCondLst>
                    <p:cond delay="indefinite"/>
                  </p:stCondLst>
                  <p:endCondLst>
                    <p:cond evt="onStopAudio" delay="0">
                      <p:tgtEl>
                        <p:sldTgt/>
                      </p:tgtEl>
                    </p:cond>
                  </p:endCondLst>
                </p:cTn>
                <p:tgtEl>
                  <p:spTgt spid="15"/>
                </p:tgtEl>
              </p:cMediaNode>
            </p:audio>
            <p:audio>
              <p:cMediaNode vol="80000">
                <p:cTn id="46" fill="hold" display="0">
                  <p:stCondLst>
                    <p:cond delay="indefinite"/>
                  </p:stCondLst>
                  <p:endCondLst>
                    <p:cond evt="onStopAudio" delay="0">
                      <p:tgtEl>
                        <p:sldTgt/>
                      </p:tgtEl>
                    </p:cond>
                  </p:endCondLst>
                </p:cTn>
                <p:tgtEl>
                  <p:spTgt spid="20"/>
                </p:tgtEl>
              </p:cMediaNode>
            </p:audio>
            <p:audio>
              <p:cMediaNode vol="80000">
                <p:cTn id="47" fill="hold" display="0">
                  <p:stCondLst>
                    <p:cond delay="indefinite"/>
                  </p:stCondLst>
                  <p:endCondLst>
                    <p:cond evt="onStopAudio" delay="0">
                      <p:tgtEl>
                        <p:sldTgt/>
                      </p:tgtEl>
                    </p:cond>
                  </p:endCondLst>
                </p:cTn>
                <p:tgtEl>
                  <p:spTgt spid="28"/>
                </p:tgtEl>
              </p:cMediaNode>
            </p:audio>
            <p:audio>
              <p:cMediaNode vol="80000">
                <p:cTn id="48" fill="hold" display="0">
                  <p:stCondLst>
                    <p:cond delay="indefinite"/>
                  </p:stCondLst>
                  <p:endCondLst>
                    <p:cond evt="onStopAudio" delay="0">
                      <p:tgtEl>
                        <p:sldTgt/>
                      </p:tgtEl>
                    </p:cond>
                  </p:endCondLst>
                </p:cTn>
                <p:tgtEl>
                  <p:spTgt spid="29"/>
                </p:tgtEl>
              </p:cMediaNode>
            </p:audio>
            <p:audio>
              <p:cMediaNode vol="80000">
                <p:cTn id="49" fill="hold" display="0">
                  <p:stCondLst>
                    <p:cond delay="indefinite"/>
                  </p:stCondLst>
                  <p:endCondLst>
                    <p:cond evt="onStopAudio" delay="0">
                      <p:tgtEl>
                        <p:sldTgt/>
                      </p:tgtEl>
                    </p:cond>
                  </p:endCondLst>
                </p:cTn>
                <p:tgtEl>
                  <p:spTgt spid="2"/>
                </p:tgtEl>
              </p:cMediaNode>
            </p:audio>
            <p:audio>
              <p:cMediaNode vol="8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6"/>
                </p:tgtEl>
              </p:cMediaNode>
            </p:audio>
            <p:audio>
              <p:cMediaNode vol="80000">
                <p:cTn id="52" fill="hold" display="0">
                  <p:stCondLst>
                    <p:cond delay="indefinite"/>
                  </p:stCondLst>
                  <p:endCondLst>
                    <p:cond evt="onStopAudio" delay="0">
                      <p:tgtEl>
                        <p:sldTgt/>
                      </p:tgtEl>
                    </p:cond>
                  </p:endCondLst>
                </p:cTn>
                <p:tgtEl>
                  <p:spTgt spid="8"/>
                </p:tgtEl>
              </p:cMediaNode>
            </p:audio>
          </p:childTnLst>
        </p:cTn>
      </p:par>
    </p:tnLst>
  </p:timing>
  <p:extLst>
    <p:ext uri="{6950BFC3-D8DA-4A85-94F7-54DA5524770B}">
      <p188:commentRel xmlns:p188="http://schemas.microsoft.com/office/powerpoint/2018/8/main" r:id="rId2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C34CA-AFDE-C542-7195-54EB194A8759}"/>
            </a:ext>
          </a:extLst>
        </p:cNvPr>
        <p:cNvGrpSpPr/>
        <p:nvPr/>
      </p:nvGrpSpPr>
      <p:grpSpPr>
        <a:xfrm>
          <a:off x="0" y="0"/>
          <a:ext cx="0" cy="0"/>
          <a:chOff x="0" y="0"/>
          <a:chExt cx="0" cy="0"/>
        </a:xfrm>
      </p:grpSpPr>
      <p:sp>
        <p:nvSpPr>
          <p:cNvPr id="12" name="Titel 11">
            <a:extLst>
              <a:ext uri="{FF2B5EF4-FFF2-40B4-BE49-F238E27FC236}">
                <a16:creationId xmlns:a16="http://schemas.microsoft.com/office/drawing/2014/main" id="{6E880297-1712-BA48-891A-1176F991E3A0}"/>
              </a:ext>
            </a:extLst>
          </p:cNvPr>
          <p:cNvSpPr>
            <a:spLocks noGrp="1"/>
          </p:cNvSpPr>
          <p:nvPr>
            <p:ph type="ctrTitle"/>
          </p:nvPr>
        </p:nvSpPr>
        <p:spPr/>
        <p:txBody>
          <a:bodyPr>
            <a:normAutofit/>
          </a:bodyPr>
          <a:lstStyle/>
          <a:p>
            <a:r>
              <a:rPr lang="nl-NL"/>
              <a:t>risico’s </a:t>
            </a:r>
            <a:r>
              <a:rPr lang="nl-NL" err="1"/>
              <a:t>mentorenreacties</a:t>
            </a:r>
            <a:endParaRPr lang="nl-NL"/>
          </a:p>
        </p:txBody>
      </p:sp>
      <p:sp>
        <p:nvSpPr>
          <p:cNvPr id="14" name="Tekstvak 13">
            <a:extLst>
              <a:ext uri="{FF2B5EF4-FFF2-40B4-BE49-F238E27FC236}">
                <a16:creationId xmlns:a16="http://schemas.microsoft.com/office/drawing/2014/main" id="{C32DF47C-74E6-B642-4834-5BB6B6B0623D}"/>
              </a:ext>
            </a:extLst>
          </p:cNvPr>
          <p:cNvSpPr txBox="1"/>
          <p:nvPr/>
        </p:nvSpPr>
        <p:spPr>
          <a:xfrm>
            <a:off x="216000" y="1836000"/>
            <a:ext cx="1810800" cy="772107"/>
          </a:xfrm>
          <a:prstGeom prst="rect">
            <a:avLst/>
          </a:prstGeom>
          <a:solidFill>
            <a:schemeClr val="tx1"/>
          </a:solidFill>
        </p:spPr>
        <p:txBody>
          <a:bodyPr wrap="square" lIns="72000" tIns="108000" rIns="36000" bIns="108000" rtlCol="0">
            <a:spAutoFit/>
          </a:bodyPr>
          <a:lstStyle/>
          <a:p>
            <a:pPr marL="171450" indent="-171450">
              <a:buFont typeface="Arial" panose="020B0604020202020204" pitchFamily="34" charset="0"/>
              <a:buChar char="•"/>
            </a:pPr>
            <a:r>
              <a:rPr lang="nl-NL" sz="1200" dirty="0">
                <a:solidFill>
                  <a:schemeClr val="bg1"/>
                </a:solidFill>
              </a:rPr>
              <a:t>Student voelt zich klein</a:t>
            </a:r>
          </a:p>
          <a:p>
            <a:pPr marL="171450" indent="-171450">
              <a:buFont typeface="Arial" panose="020B0604020202020204" pitchFamily="34" charset="0"/>
              <a:buChar char="•"/>
            </a:pPr>
            <a:r>
              <a:rPr lang="nl-NL" sz="1200" dirty="0">
                <a:solidFill>
                  <a:schemeClr val="bg1"/>
                </a:solidFill>
              </a:rPr>
              <a:t>Student trekt zich terug</a:t>
            </a:r>
          </a:p>
          <a:p>
            <a:pPr marL="171450" indent="-171450">
              <a:buFont typeface="Arial" panose="020B0604020202020204" pitchFamily="34" charset="0"/>
              <a:buChar char="•"/>
            </a:pPr>
            <a:r>
              <a:rPr lang="nl-NL" sz="1200" dirty="0">
                <a:solidFill>
                  <a:schemeClr val="bg1"/>
                </a:solidFill>
              </a:rPr>
              <a:t>Motivatie neemt  af</a:t>
            </a:r>
          </a:p>
        </p:txBody>
      </p:sp>
      <p:sp>
        <p:nvSpPr>
          <p:cNvPr id="16" name="Tekstvak 15">
            <a:extLst>
              <a:ext uri="{FF2B5EF4-FFF2-40B4-BE49-F238E27FC236}">
                <a16:creationId xmlns:a16="http://schemas.microsoft.com/office/drawing/2014/main" id="{D501DDA8-1D57-BE1F-DAA2-AE170F29EF19}"/>
              </a:ext>
            </a:extLst>
          </p:cNvPr>
          <p:cNvSpPr txBox="1"/>
          <p:nvPr/>
        </p:nvSpPr>
        <p:spPr>
          <a:xfrm>
            <a:off x="10173600" y="1695600"/>
            <a:ext cx="1792800" cy="1141439"/>
          </a:xfrm>
          <a:prstGeom prst="rect">
            <a:avLst/>
          </a:prstGeom>
          <a:solidFill>
            <a:schemeClr val="tx1"/>
          </a:solidFill>
        </p:spPr>
        <p:txBody>
          <a:bodyPr wrap="square" lIns="72000" tIns="108000" rIns="36000" bIns="108000" rtlCol="0">
            <a:spAutoFit/>
          </a:bodyPr>
          <a:lstStyle/>
          <a:p>
            <a:pPr marL="171450" indent="-171450">
              <a:buFont typeface="Arial" panose="020B0604020202020204" pitchFamily="34" charset="0"/>
              <a:buChar char="•"/>
            </a:pPr>
            <a:r>
              <a:rPr lang="nl-NL" sz="1200" dirty="0">
                <a:solidFill>
                  <a:schemeClr val="bg1"/>
                </a:solidFill>
              </a:rPr>
              <a:t>Student wordt afhankelijk</a:t>
            </a:r>
          </a:p>
          <a:p>
            <a:pPr marL="171450" indent="-171450">
              <a:buFont typeface="Arial" panose="020B0604020202020204" pitchFamily="34" charset="0"/>
              <a:buChar char="•"/>
            </a:pPr>
            <a:r>
              <a:rPr lang="nl-NL" sz="1200" dirty="0">
                <a:solidFill>
                  <a:schemeClr val="bg1"/>
                </a:solidFill>
              </a:rPr>
              <a:t>Eigenaarschap neemt af</a:t>
            </a:r>
          </a:p>
          <a:p>
            <a:pPr marL="171450" indent="-171450">
              <a:buFont typeface="Arial" panose="020B0604020202020204" pitchFamily="34" charset="0"/>
              <a:buChar char="•"/>
            </a:pPr>
            <a:r>
              <a:rPr lang="nl-NL" sz="1200" dirty="0">
                <a:solidFill>
                  <a:schemeClr val="bg1"/>
                </a:solidFill>
              </a:rPr>
              <a:t>Feedback voelt als </a:t>
            </a:r>
            <a:br>
              <a:rPr lang="nl-NL" sz="1200" dirty="0">
                <a:solidFill>
                  <a:schemeClr val="bg1"/>
                </a:solidFill>
              </a:rPr>
            </a:br>
            <a:r>
              <a:rPr lang="nl-NL" sz="1200" dirty="0">
                <a:solidFill>
                  <a:schemeClr val="bg1"/>
                </a:solidFill>
              </a:rPr>
              <a:t>niet-objectief</a:t>
            </a:r>
          </a:p>
        </p:txBody>
      </p:sp>
      <p:sp>
        <p:nvSpPr>
          <p:cNvPr id="17" name="Tekstvak 16">
            <a:extLst>
              <a:ext uri="{FF2B5EF4-FFF2-40B4-BE49-F238E27FC236}">
                <a16:creationId xmlns:a16="http://schemas.microsoft.com/office/drawing/2014/main" id="{B50C2E3B-230D-116F-E989-BBCF8C0B0EEB}"/>
              </a:ext>
            </a:extLst>
          </p:cNvPr>
          <p:cNvSpPr txBox="1"/>
          <p:nvPr/>
        </p:nvSpPr>
        <p:spPr>
          <a:xfrm>
            <a:off x="216000" y="4532400"/>
            <a:ext cx="1810800" cy="1141439"/>
          </a:xfrm>
          <a:prstGeom prst="rect">
            <a:avLst/>
          </a:prstGeom>
          <a:solidFill>
            <a:schemeClr val="tx1"/>
          </a:solidFill>
        </p:spPr>
        <p:txBody>
          <a:bodyPr wrap="square" lIns="72000" tIns="108000" rIns="36000" bIns="108000" rtlCol="0">
            <a:spAutoFit/>
          </a:bodyPr>
          <a:lstStyle/>
          <a:p>
            <a:pPr marL="171450" indent="-171450">
              <a:buFont typeface="Arial" panose="020B0604020202020204" pitchFamily="34" charset="0"/>
              <a:buChar char="•"/>
            </a:pPr>
            <a:r>
              <a:rPr lang="nl-NL" sz="1200" dirty="0">
                <a:solidFill>
                  <a:schemeClr val="bg1"/>
                </a:solidFill>
              </a:rPr>
              <a:t>Feedback komt onzeker of zelfs agressief over</a:t>
            </a:r>
          </a:p>
          <a:p>
            <a:pPr marL="171450" indent="-171450">
              <a:buFont typeface="Arial" panose="020B0604020202020204" pitchFamily="34" charset="0"/>
              <a:buChar char="•"/>
            </a:pPr>
            <a:r>
              <a:rPr lang="nl-NL" sz="1200" dirty="0">
                <a:solidFill>
                  <a:schemeClr val="bg1"/>
                </a:solidFill>
              </a:rPr>
              <a:t>Student gaat zich verantwoordelijk voor de mentor voelen</a:t>
            </a:r>
          </a:p>
        </p:txBody>
      </p:sp>
      <p:sp>
        <p:nvSpPr>
          <p:cNvPr id="18" name="Tekstvak 17">
            <a:extLst>
              <a:ext uri="{FF2B5EF4-FFF2-40B4-BE49-F238E27FC236}">
                <a16:creationId xmlns:a16="http://schemas.microsoft.com/office/drawing/2014/main" id="{292238D0-62FC-35A8-F1BC-8D0F355E1F69}"/>
              </a:ext>
            </a:extLst>
          </p:cNvPr>
          <p:cNvSpPr txBox="1"/>
          <p:nvPr/>
        </p:nvSpPr>
        <p:spPr>
          <a:xfrm>
            <a:off x="10173600" y="4600800"/>
            <a:ext cx="1792800" cy="956773"/>
          </a:xfrm>
          <a:prstGeom prst="rect">
            <a:avLst/>
          </a:prstGeom>
          <a:solidFill>
            <a:schemeClr val="tx1"/>
          </a:solidFill>
        </p:spPr>
        <p:txBody>
          <a:bodyPr wrap="square" lIns="72000" tIns="108000" rIns="36000" bIns="108000" rtlCol="0">
            <a:spAutoFit/>
          </a:bodyPr>
          <a:lstStyle/>
          <a:p>
            <a:pPr marL="171450" indent="-171450">
              <a:buFont typeface="Arial" panose="020B0604020202020204" pitchFamily="34" charset="0"/>
              <a:buChar char="•"/>
            </a:pPr>
            <a:r>
              <a:rPr lang="nl-NL" sz="1200" dirty="0">
                <a:solidFill>
                  <a:schemeClr val="bg1"/>
                </a:solidFill>
              </a:rPr>
              <a:t>Feedback voelt chaotisch en subjectief</a:t>
            </a:r>
          </a:p>
          <a:p>
            <a:pPr marL="171450" indent="-171450">
              <a:buFont typeface="Arial" panose="020B0604020202020204" pitchFamily="34" charset="0"/>
              <a:buChar char="•"/>
            </a:pPr>
            <a:r>
              <a:rPr lang="nl-NL" sz="1200" dirty="0">
                <a:solidFill>
                  <a:schemeClr val="bg1"/>
                </a:solidFill>
              </a:rPr>
              <a:t>Kan leiden tot verwarring</a:t>
            </a:r>
          </a:p>
        </p:txBody>
      </p:sp>
      <p:sp>
        <p:nvSpPr>
          <p:cNvPr id="19" name="Tekstvak 18">
            <a:extLst>
              <a:ext uri="{FF2B5EF4-FFF2-40B4-BE49-F238E27FC236}">
                <a16:creationId xmlns:a16="http://schemas.microsoft.com/office/drawing/2014/main" id="{5179C34D-870A-A82B-773B-768C2EF4EF4C}"/>
              </a:ext>
            </a:extLst>
          </p:cNvPr>
          <p:cNvSpPr txBox="1"/>
          <p:nvPr/>
        </p:nvSpPr>
        <p:spPr>
          <a:xfrm>
            <a:off x="216000" y="3337200"/>
            <a:ext cx="1810800" cy="587441"/>
          </a:xfrm>
          <a:prstGeom prst="rect">
            <a:avLst/>
          </a:prstGeom>
          <a:solidFill>
            <a:schemeClr val="tx1"/>
          </a:solidFill>
        </p:spPr>
        <p:txBody>
          <a:bodyPr wrap="square" lIns="72000" tIns="108000" rIns="36000" bIns="108000" rtlCol="0">
            <a:spAutoFit/>
          </a:bodyPr>
          <a:lstStyle/>
          <a:p>
            <a:pPr marL="171450" indent="-171450">
              <a:buFont typeface="Arial" panose="020B0604020202020204" pitchFamily="34" charset="0"/>
              <a:buChar char="•"/>
            </a:pPr>
            <a:r>
              <a:rPr lang="nl-NL" sz="1200" dirty="0">
                <a:solidFill>
                  <a:schemeClr val="bg1"/>
                </a:solidFill>
              </a:rPr>
              <a:t>Kan koud of onpersoonlijk voelen</a:t>
            </a:r>
          </a:p>
        </p:txBody>
      </p:sp>
      <p:pic>
        <p:nvPicPr>
          <p:cNvPr id="2" name="Afbeelding 1" descr="Afbeelding met tekst, schermopname, Lettertype, cirkel&#10;&#10;Door AI gegenereerde inhoud is mogelijk onjuist.">
            <a:extLst>
              <a:ext uri="{FF2B5EF4-FFF2-40B4-BE49-F238E27FC236}">
                <a16:creationId xmlns:a16="http://schemas.microsoft.com/office/drawing/2014/main" id="{DB963E4F-F6B5-5DD1-5365-D4D2CB2F63D1}"/>
              </a:ext>
            </a:extLst>
          </p:cNvPr>
          <p:cNvPicPr>
            <a:picLocks noChangeAspect="1"/>
          </p:cNvPicPr>
          <p:nvPr/>
        </p:nvPicPr>
        <p:blipFill>
          <a:blip r:embed="rId4"/>
          <a:stretch>
            <a:fillRect/>
          </a:stretch>
        </p:blipFill>
        <p:spPr>
          <a:xfrm>
            <a:off x="2023200" y="1494000"/>
            <a:ext cx="8147321" cy="4264161"/>
          </a:xfrm>
          <a:prstGeom prst="rect">
            <a:avLst/>
          </a:prstGeom>
        </p:spPr>
      </p:pic>
    </p:spTree>
    <p:extLst>
      <p:ext uri="{BB962C8B-B14F-4D97-AF65-F5344CB8AC3E}">
        <p14:creationId xmlns:p14="http://schemas.microsoft.com/office/powerpoint/2010/main" val="414573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 calcmode="lin" valueType="num">
                                      <p:cBhvr additive="base">
                                        <p:cTn id="1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 calcmode="lin" valueType="num">
                                      <p:cBhvr additive="base">
                                        <p:cTn id="1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7CB32-564D-A730-551C-A561A96ECE9E}"/>
            </a:ext>
          </a:extLst>
        </p:cNvPr>
        <p:cNvGrpSpPr/>
        <p:nvPr/>
      </p:nvGrpSpPr>
      <p:grpSpPr>
        <a:xfrm>
          <a:off x="0" y="0"/>
          <a:ext cx="0" cy="0"/>
          <a:chOff x="0" y="0"/>
          <a:chExt cx="0" cy="0"/>
        </a:xfrm>
      </p:grpSpPr>
      <p:sp>
        <p:nvSpPr>
          <p:cNvPr id="12" name="Titel 11">
            <a:extLst>
              <a:ext uri="{FF2B5EF4-FFF2-40B4-BE49-F238E27FC236}">
                <a16:creationId xmlns:a16="http://schemas.microsoft.com/office/drawing/2014/main" id="{EC6B8DDB-C9BC-FFA1-011C-2A6DD8E73AE9}"/>
              </a:ext>
            </a:extLst>
          </p:cNvPr>
          <p:cNvSpPr>
            <a:spLocks noGrp="1"/>
          </p:cNvSpPr>
          <p:nvPr>
            <p:ph type="ctrTitle"/>
          </p:nvPr>
        </p:nvSpPr>
        <p:spPr/>
        <p:txBody>
          <a:bodyPr>
            <a:normAutofit/>
          </a:bodyPr>
          <a:lstStyle/>
          <a:p>
            <a:r>
              <a:rPr lang="nl-NL" dirty="0"/>
              <a:t>in de praktijk</a:t>
            </a:r>
          </a:p>
        </p:txBody>
      </p:sp>
      <p:pic>
        <p:nvPicPr>
          <p:cNvPr id="8" name="welkom bij TA">
            <a:hlinkClick r:id="" action="ppaction://media"/>
            <a:extLst>
              <a:ext uri="{FF2B5EF4-FFF2-40B4-BE49-F238E27FC236}">
                <a16:creationId xmlns:a16="http://schemas.microsoft.com/office/drawing/2014/main" id="{28C9546D-98DB-ECB6-45B4-23B09BFE28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3599" y="5554961"/>
            <a:ext cx="406400" cy="406400"/>
          </a:xfrm>
          <a:prstGeom prst="rect">
            <a:avLst/>
          </a:prstGeom>
        </p:spPr>
      </p:pic>
      <p:pic>
        <p:nvPicPr>
          <p:cNvPr id="9" name="beste praktijk">
            <a:hlinkClick r:id="" action="ppaction://media"/>
            <a:extLst>
              <a:ext uri="{FF2B5EF4-FFF2-40B4-BE49-F238E27FC236}">
                <a16:creationId xmlns:a16="http://schemas.microsoft.com/office/drawing/2014/main" id="{A3EB0FDC-575D-21DC-7D41-D218F02CE58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967321" y="693439"/>
            <a:ext cx="406400" cy="406400"/>
          </a:xfrm>
          <a:prstGeom prst="rect">
            <a:avLst/>
          </a:prstGeom>
        </p:spPr>
      </p:pic>
      <p:pic>
        <p:nvPicPr>
          <p:cNvPr id="10" name="Afbeelding 9" descr="Afbeelding met tekst, schermopname, Lettertype, cirkel&#10;&#10;Door AI gegenereerde inhoud is mogelijk onjuist.">
            <a:extLst>
              <a:ext uri="{FF2B5EF4-FFF2-40B4-BE49-F238E27FC236}">
                <a16:creationId xmlns:a16="http://schemas.microsoft.com/office/drawing/2014/main" id="{51341290-055E-DC3C-30AC-1F6311474A20}"/>
              </a:ext>
            </a:extLst>
          </p:cNvPr>
          <p:cNvPicPr>
            <a:picLocks noChangeAspect="1"/>
          </p:cNvPicPr>
          <p:nvPr/>
        </p:nvPicPr>
        <p:blipFill>
          <a:blip r:embed="rId9"/>
          <a:stretch>
            <a:fillRect/>
          </a:stretch>
        </p:blipFill>
        <p:spPr>
          <a:xfrm>
            <a:off x="2023200" y="1494000"/>
            <a:ext cx="8147321" cy="4264161"/>
          </a:xfrm>
          <a:prstGeom prst="rect">
            <a:avLst/>
          </a:prstGeom>
        </p:spPr>
      </p:pic>
      <p:sp>
        <p:nvSpPr>
          <p:cNvPr id="11" name="Rechthoek 10">
            <a:extLst>
              <a:ext uri="{FF2B5EF4-FFF2-40B4-BE49-F238E27FC236}">
                <a16:creationId xmlns:a16="http://schemas.microsoft.com/office/drawing/2014/main" id="{202FF9A3-F185-24A2-5B52-38244AB38E70}"/>
              </a:ext>
            </a:extLst>
          </p:cNvPr>
          <p:cNvSpPr/>
          <p:nvPr/>
        </p:nvSpPr>
        <p:spPr>
          <a:xfrm>
            <a:off x="2023200" y="1494000"/>
            <a:ext cx="4075200" cy="1432800"/>
          </a:xfrm>
          <a:prstGeom prst="rect">
            <a:avLst/>
          </a:prstGeom>
          <a:solidFill>
            <a:schemeClr val="tx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259FFEF1-E035-ED24-5027-DBB2FACC7350}"/>
              </a:ext>
            </a:extLst>
          </p:cNvPr>
          <p:cNvSpPr/>
          <p:nvPr/>
        </p:nvSpPr>
        <p:spPr>
          <a:xfrm>
            <a:off x="2023200" y="4316400"/>
            <a:ext cx="8143200" cy="1436400"/>
          </a:xfrm>
          <a:prstGeom prst="rect">
            <a:avLst/>
          </a:prstGeom>
          <a:solidFill>
            <a:schemeClr val="tx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3960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24" fill="hold"/>
                                        <p:tgtEl>
                                          <p:spTgt spid="8"/>
                                        </p:tgtEl>
                                      </p:cBhvr>
                                    </p:cmd>
                                  </p:childTnLst>
                                </p:cTn>
                              </p:par>
                            </p:childTnLst>
                          </p:cTn>
                        </p:par>
                        <p:par>
                          <p:cTn id="7" fill="hold">
                            <p:stCondLst>
                              <p:cond delay="27724"/>
                            </p:stCondLst>
                            <p:childTnLst>
                              <p:par>
                                <p:cTn id="8" presetID="1" presetClass="mediacall" presetSubtype="0" fill="hold" nodeType="afterEffect">
                                  <p:stCondLst>
                                    <p:cond delay="0"/>
                                  </p:stCondLst>
                                  <p:childTnLst>
                                    <p:cmd type="call" cmd="playFrom(0.0)">
                                      <p:cBhvr>
                                        <p:cTn id="9" dur="1643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cond evt="onNext" delay="0">
                      <p:tgtEl>
                        <p:sldTgt/>
                      </p:tgtEl>
                    </p:cond>
                  </p:endCondLst>
                </p:cTn>
                <p:tgtEl>
                  <p:spTgt spid="8"/>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p:ext uri="{6950BFC3-D8DA-4A85-94F7-54DA5524770B}">
      <p188:commentRel xmlns:p188="http://schemas.microsoft.com/office/powerpoint/2018/8/main" r:id="rId7"/>
    </p:ext>
  </p:extLst>
</p:sld>
</file>

<file path=ppt/theme/theme1.xml><?xml version="1.0" encoding="utf-8"?>
<a:theme xmlns:a="http://schemas.openxmlformats.org/drawingml/2006/main" name="1_Kantoorthema">
  <a:themeElements>
    <a:clrScheme name="De Kempel">
      <a:dk1>
        <a:srgbClr val="231973"/>
      </a:dk1>
      <a:lt1>
        <a:srgbClr val="FFFFFF"/>
      </a:lt1>
      <a:dk2>
        <a:srgbClr val="F02837"/>
      </a:dk2>
      <a:lt2>
        <a:srgbClr val="FFFFFF"/>
      </a:lt2>
      <a:accent1>
        <a:srgbClr val="F02837"/>
      </a:accent1>
      <a:accent2>
        <a:srgbClr val="231973"/>
      </a:accent2>
      <a:accent3>
        <a:srgbClr val="A2A1C3"/>
      </a:accent3>
      <a:accent4>
        <a:srgbClr val="9FC8E1"/>
      </a:accent4>
      <a:accent5>
        <a:srgbClr val="D1D1E1"/>
      </a:accent5>
      <a:accent6>
        <a:srgbClr val="CAE0EE"/>
      </a:accent6>
      <a:hlink>
        <a:srgbClr val="F02837"/>
      </a:hlink>
      <a:folHlink>
        <a:srgbClr val="231973"/>
      </a:folHlink>
    </a:clrScheme>
    <a:fontScheme name="De Kempel">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sjabloon" id="{B9DB8A1A-3464-4E3E-819B-C816FB02B01B}" vid="{E8D67D20-7C30-49EC-8EA4-D3EEC57B57A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17CB57AB602AF4EB3170F0B85EDD355" ma:contentTypeVersion="12" ma:contentTypeDescription="Een nieuw document maken." ma:contentTypeScope="" ma:versionID="53ca3aae9dcdd1e83386699e19fabb10">
  <xsd:schema xmlns:xsd="http://www.w3.org/2001/XMLSchema" xmlns:xs="http://www.w3.org/2001/XMLSchema" xmlns:p="http://schemas.microsoft.com/office/2006/metadata/properties" xmlns:ns2="9a40ed17-9209-4a5a-a1e1-9910d5efd4ce" targetNamespace="http://schemas.microsoft.com/office/2006/metadata/properties" ma:root="true" ma:fieldsID="fedd1adb6638a0210eccb639e7a76466" ns2:_="">
    <xsd:import namespace="9a40ed17-9209-4a5a-a1e1-9910d5efd4ce"/>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0ed17-9209-4a5a-a1e1-9910d5efd4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D0B0A2-9578-4455-93EC-BE0C397C9E50}">
  <ds:schemaRefs>
    <ds:schemaRef ds:uri="http://schemas.microsoft.com/sharepoint/v3/contenttype/forms"/>
  </ds:schemaRefs>
</ds:datastoreItem>
</file>

<file path=customXml/itemProps2.xml><?xml version="1.0" encoding="utf-8"?>
<ds:datastoreItem xmlns:ds="http://schemas.openxmlformats.org/officeDocument/2006/customXml" ds:itemID="{4C6CC486-3FDA-4AB4-8B4B-C520C473F3F8}">
  <ds:schemaRefs>
    <ds:schemaRef ds:uri="http://www.w3.org/XML/1998/namespace"/>
    <ds:schemaRef ds:uri="http://purl.org/dc/elements/1.1/"/>
    <ds:schemaRef ds:uri="http://purl.org/dc/dcmityp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9a40ed17-9209-4a5a-a1e1-9910d5efd4ce"/>
    <ds:schemaRef ds:uri="http://purl.org/dc/terms/"/>
  </ds:schemaRefs>
</ds:datastoreItem>
</file>

<file path=customXml/itemProps3.xml><?xml version="1.0" encoding="utf-8"?>
<ds:datastoreItem xmlns:ds="http://schemas.openxmlformats.org/officeDocument/2006/customXml" ds:itemID="{2E683DDA-3360-43CC-9806-760E29B888C9}">
  <ds:schemaRefs>
    <ds:schemaRef ds:uri="9a40ed17-9209-4a5a-a1e1-9910d5efd4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PowerPoint-sjabloon</Template>
  <TotalTime>0</TotalTime>
  <Words>1033</Words>
  <Application>Microsoft Office PowerPoint</Application>
  <PresentationFormat>Breedbeeld</PresentationFormat>
  <Paragraphs>110</Paragraphs>
  <Slides>11</Slides>
  <Notes>8</Notes>
  <HiddenSlides>0</HiddenSlides>
  <MMClips>30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11</vt:i4>
      </vt:variant>
    </vt:vector>
  </HeadingPairs>
  <TitlesOfParts>
    <vt:vector size="16" baseType="lpstr">
      <vt:lpstr>Aptos</vt:lpstr>
      <vt:lpstr>Arial</vt:lpstr>
      <vt:lpstr>Calibri</vt:lpstr>
      <vt:lpstr>Google Sans</vt:lpstr>
      <vt:lpstr>1_Kantoorthema</vt:lpstr>
      <vt:lpstr>PowerPoint-presentatie</vt:lpstr>
      <vt:lpstr>Transactionele Analyse (TA)</vt:lpstr>
      <vt:lpstr>specialisatie werkplekbegeleiders</vt:lpstr>
      <vt:lpstr>Transactionele analyse</vt:lpstr>
      <vt:lpstr>Gesprek Complementaire transactie</vt:lpstr>
      <vt:lpstr>kruistransacties</vt:lpstr>
      <vt:lpstr>Mentorenreacties, een scala aan mogelijkheden </vt:lpstr>
      <vt:lpstr>risico’s mentorenreacties</vt:lpstr>
      <vt:lpstr>in de praktijk</vt:lpstr>
      <vt:lpstr>Literatuur</vt:lpstr>
      <vt:lpstr>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Habets, Hansje</dc:creator>
  <cp:lastModifiedBy>Monique van Elsen-Hilhorst</cp:lastModifiedBy>
  <cp:revision>35</cp:revision>
  <dcterms:created xsi:type="dcterms:W3CDTF">2025-06-02T14:35:06Z</dcterms:created>
  <dcterms:modified xsi:type="dcterms:W3CDTF">2025-11-19T09:31:17Z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0x010100A17CB57AB602AF4EB3170F0B85EDD355</vt:lpwstr>
  </property>
  <property fmtid="{D5CDD505-2E9C-101B-9397-08002B2CF9AE}" pid="3" name="MediaServiceImageTags">
    <vt:lpwstr/>
  </property>
</Properties>
</file>