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4_A5A3F74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3F_8F130A55.xml" ContentType="application/vnd.ms-powerpoint.comment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7" r:id="rId5"/>
    <p:sldId id="321" r:id="rId6"/>
    <p:sldId id="276" r:id="rId7"/>
    <p:sldId id="319" r:id="rId8"/>
    <p:sldId id="322" r:id="rId9"/>
    <p:sldId id="323" r:id="rId10"/>
    <p:sldId id="32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907000-D84D-66C9-36D0-993D3D614152}" name="Douma, Hilde" initials="DH" userId="S::doumah@kempel.nl::2e15a16c-8fa2-4521-a0cc-ef5aaa2e1d91" providerId="AD"/>
  <p188:author id="{887CD228-4248-0D2C-DE88-BAA5D18945DA}" name="Monique van Elsen-Hilhorst" initials="Mv" userId="c04ef248a1fabbd2" providerId="Windows Live"/>
  <p188:author id="{F654924C-82BE-3F5F-9B6A-777EAA52C803}" name="Dorien van den Hurk" initials="Dv" userId="7fa9543b0fd8c604" providerId="Windows Live"/>
  <p188:author id="{31F380C1-727F-909B-5FD9-3172378CEAB1}" name="Bouwes, Martine" initials="BM" userId="S::bouwesm@kempel.nl::17e18a58-f6a5-499c-98d0-5a67118a778a" providerId="AD"/>
  <p188:author id="{A8EBD2E0-5C62-8CDF-59B5-BC57E268DA99}" name="Habets, Hansje" initials="HH" userId="S::habetsh@kempel.nl::bf06ee4a-7e6c-4bf6-b2b1-656c4df950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86"/>
    <a:srgbClr val="F02837"/>
    <a:srgbClr val="C5DEED"/>
    <a:srgbClr val="9FC8E1"/>
    <a:srgbClr val="D4D3E3"/>
    <a:srgbClr val="BEBDD5"/>
    <a:srgbClr val="231973"/>
    <a:srgbClr val="A2A1C3"/>
    <a:srgbClr val="B7472A"/>
    <a:srgbClr val="A6C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A20F7-8841-484A-9932-9165B0EF89BD}" v="21" dt="2025-12-03T11:36:00.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3"/>
    <p:restoredTop sz="83548" autoAdjust="0"/>
  </p:normalViewPr>
  <p:slideViewPr>
    <p:cSldViewPr snapToGrid="0">
      <p:cViewPr varScale="1">
        <p:scale>
          <a:sx n="154" d="100"/>
          <a:sy n="154" d="100"/>
        </p:scale>
        <p:origin x="227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modernComment_114_A5A3F748.xml><?xml version="1.0" encoding="utf-8"?>
<p188:cmLst xmlns:a="http://schemas.openxmlformats.org/drawingml/2006/main" xmlns:r="http://schemas.openxmlformats.org/officeDocument/2006/relationships" xmlns:p188="http://schemas.microsoft.com/office/powerpoint/2018/8/main">
  <p188:cm id="{4726C4CA-7D31-402C-8B7B-39B451B61EA0}" authorId="{22907000-D84D-66C9-36D0-993D3D614152}" status="resolved" created="2025-06-16T17:28:20.101">
    <ac:deMkLst xmlns:ac="http://schemas.microsoft.com/office/drawing/2013/main/command">
      <pc:docMk xmlns:pc="http://schemas.microsoft.com/office/powerpoint/2013/main/command"/>
      <pc:sldMk xmlns:pc="http://schemas.microsoft.com/office/powerpoint/2013/main/command" cId="2778986312" sldId="276"/>
      <ac:picMk id="4" creationId="{94653C52-74EA-2E8B-47F7-B554C55EA409}"/>
    </ac:deMkLst>
    <p188:txBody>
      <a:bodyPr/>
      <a:lstStyle/>
      <a:p>
        <a:r>
          <a:rPr lang="nl-NL"/>
          <a:t>Geluidsopname begint zelf. Icoontje is niet zichtbaar (voor het geval je dat wel zou willen).
Heldere intro verder 
Nog toevoegen: om de student en jezelf inzicht te geven in communicatie en gedrag (dan zetten we  ook de mentoren zelf aan het denken over hun eigen rol - creeeren we bewustwording. zo ook bij de anderen (Leary en de drama/winnaarsdriehoek). 
Verder realiseer ik me nu dat we het ;mentoren’ willen vervangen door ‘werkplekbegeleiders’, dat meteen overal doorvoeren (maar even afstemmen met Yvonne). En dan… als het voor de werkplekbegeleiders is, dan meteen tich ook voor onze eigen instituutsopleiders? 
Wordt het dan niet Impulsen voor het begeleiden van (aanstaande) leerkrachten in de praktijk
-  als bijlage bij de specialisatie -
Dan kunnen en instituutsbegeleiders en werkplekbegeleiders eruit putten. En waarom dan geen specialisaties aanbieden ook voor (interne en externe instituutsopleiders?). Dit heb ik al eens gedropt bij Martine maar daar gaat Yvonne over geeft Martine aan. Dus… zullen we eens??</a:t>
        </a:r>
      </a:p>
    </p188:txBody>
    <p188:extLst>
      <p:ext xmlns:p="http://schemas.openxmlformats.org/presentationml/2006/main" uri="{57CB4572-C831-44C2-8A1C-0ADB6CCDFE69}">
        <p223:reactions xmlns:p223="http://schemas.microsoft.com/office/powerpoint/2022/03/main">
          <p223:rxn type="👍">
            <p223:instance time="2025-08-19T12:41:02.180" authorId="{A8EBD2E0-5C62-8CDF-59B5-BC57E268DA99}"/>
          </p223:rxn>
        </p223:reactions>
      </p:ext>
    </p188:extLst>
  </p188:cm>
</p188:cmLst>
</file>

<file path=ppt/comments/modernComment_13F_8F130A55.xml><?xml version="1.0" encoding="utf-8"?>
<p188:cmLst xmlns:a="http://schemas.openxmlformats.org/drawingml/2006/main" xmlns:r="http://schemas.openxmlformats.org/officeDocument/2006/relationships" xmlns:p188="http://schemas.microsoft.com/office/powerpoint/2018/8/main">
  <p188:cm id="{ECC697FA-AA2B-4828-B140-F4CB7F1197D1}" authorId="{22907000-D84D-66C9-36D0-993D3D614152}" status="resolved" created="2025-06-16T16:11:24.395" complete="100000">
    <ac:deMkLst xmlns:ac="http://schemas.microsoft.com/office/drawing/2013/main/command">
      <pc:docMk xmlns:pc="http://schemas.microsoft.com/office/powerpoint/2013/main/command"/>
      <pc:sldMk xmlns:pc="http://schemas.microsoft.com/office/powerpoint/2013/main/command" cId="2400389717" sldId="319"/>
      <ac:spMk id="15" creationId="{7358F9D5-5B13-3E97-7ED3-6E73AB454EA5}"/>
    </ac:deMkLst>
    <p188:txBody>
      <a:bodyPr/>
      <a:lstStyle/>
      <a:p>
        <a:r>
          <a:rPr lang="nl-NL"/>
          <a:t>Mooi! Relevante koppeling met Kempelcurriculum</a:t>
        </a:r>
      </a:p>
    </p188:txBody>
    <p188:extLst>
      <p:ext xmlns:p="http://schemas.openxmlformats.org/presentationml/2006/main" uri="{57CB4572-C831-44C2-8A1C-0ADB6CCDFE69}">
        <p223:reactions xmlns:p223="http://schemas.microsoft.com/office/powerpoint/2022/03/main">
          <p223:rxn type="👍">
            <p223:instance time="2025-08-19T13:28:24.126" authorId="{A8EBD2E0-5C62-8CDF-59B5-BC57E268DA99}"/>
          </p223:rxn>
        </p223:reactions>
      </p:ext>
    </p188:extLst>
  </p188:cm>
  <p188:cm id="{C4A08E7D-59E5-49DB-9472-981C8D7A255C}" authorId="{22907000-D84D-66C9-36D0-993D3D614152}" status="resolved" created="2025-06-16T16:23:23.514" complete="100000">
    <ac:deMkLst xmlns:ac="http://schemas.microsoft.com/office/drawing/2013/main/command">
      <pc:docMk xmlns:pc="http://schemas.microsoft.com/office/powerpoint/2013/main/command"/>
      <pc:sldMk xmlns:pc="http://schemas.microsoft.com/office/powerpoint/2013/main/command" cId="2400389717" sldId="319"/>
      <ac:picMk id="22" creationId="{38302ED3-F2E7-3BA4-0EE0-B1D574BE6F99}"/>
    </ac:deMkLst>
    <p188:txBody>
      <a:bodyPr/>
      <a:lstStyle/>
      <a:p>
        <a:r>
          <a:rPr lang="nl-NL"/>
          <a:t>Mooie koppeling met de leerkuil. Hiervoor mss verwijzen naar een nieuwe dia met de leerkuil (nu belemmert die et zicht op het paarse vlak. Daarnaast mogen de reflectiecyclus en de leerkuil beiden de volle aandacht hebben (dan zijn ook de opmerkingen bij de leerkuil goed te lezen). </a:t>
        </a:r>
      </a:p>
    </p188:txBody>
  </p188:cm>
  <p188:cm id="{B10D3311-F053-4FD5-B53E-983A2DDBA5C4}" authorId="{22907000-D84D-66C9-36D0-993D3D614152}" status="resolved" created="2025-06-16T16:24:18.588" complete="100000">
    <ac:txMkLst xmlns:ac="http://schemas.microsoft.com/office/drawing/2013/main/command">
      <pc:docMk xmlns:pc="http://schemas.microsoft.com/office/powerpoint/2013/main/command"/>
      <pc:sldMk xmlns:pc="http://schemas.microsoft.com/office/powerpoint/2013/main/command" cId="2400389717" sldId="319"/>
      <ac:spMk id="3" creationId="{43D20BBC-AD74-FFAF-4679-6AD6B37D02FA}"/>
      <ac:txMk cp="20" len="9">
        <ac:context len="30" hash="3089667035"/>
      </ac:txMk>
    </ac:txMkLst>
    <p188:pos x="2134103" y="199120"/>
    <p188:txBody>
      <a:bodyPr/>
      <a:lstStyle/>
      <a:p>
        <a:r>
          <a:rPr lang="nl-NL"/>
          <a:t>Voorstel: Reflectiecyclus Korthagen</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DEA3B-E5DB-4054-AEEB-7ECE2EADB887}"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nl-NL"/>
        </a:p>
      </dgm:t>
    </dgm:pt>
    <dgm:pt modelId="{F2BDC797-4C3B-4D94-8838-F876D1B63317}">
      <dgm:prSet phldrT="[Tekst]" phldr="0"/>
      <dgm:spPr/>
      <dgm:t>
        <a:bodyPr/>
        <a:lstStyle/>
        <a:p>
          <a:r>
            <a:rPr lang="nl-NL" dirty="0"/>
            <a:t>IJsberg McClelland</a:t>
          </a:r>
          <a:br>
            <a:rPr lang="nl-NL" dirty="0"/>
          </a:br>
          <a:r>
            <a:rPr lang="nl-NL" dirty="0"/>
            <a:t>Bateson</a:t>
          </a:r>
          <a:br>
            <a:rPr lang="nl-NL" dirty="0"/>
          </a:br>
          <a:r>
            <a:rPr lang="nl-NL" dirty="0"/>
            <a:t>EGO posities TA</a:t>
          </a:r>
          <a:br>
            <a:rPr lang="nl-NL" dirty="0"/>
          </a:br>
          <a:r>
            <a:rPr lang="nl-NL" dirty="0">
              <a:highlight>
                <a:srgbClr val="FFFF00"/>
              </a:highlight>
            </a:rPr>
            <a:t>Korthagen</a:t>
          </a:r>
          <a:br>
            <a:rPr lang="nl-NL" dirty="0"/>
          </a:br>
          <a:r>
            <a:rPr lang="nl-NL" dirty="0" err="1"/>
            <a:t>Leary</a:t>
          </a:r>
          <a:br>
            <a:rPr lang="nl-NL" dirty="0"/>
          </a:br>
          <a:r>
            <a:rPr lang="nl-NL" dirty="0"/>
            <a:t>Drama-driehoek</a:t>
          </a:r>
        </a:p>
      </dgm:t>
    </dgm:pt>
    <dgm:pt modelId="{FD99572D-2FF1-4258-B8DD-F91A7BBC4DDF}" type="parTrans" cxnId="{28C18CC3-1025-4B2C-9019-A4B72832D0FA}">
      <dgm:prSet/>
      <dgm:spPr/>
      <dgm:t>
        <a:bodyPr/>
        <a:lstStyle/>
        <a:p>
          <a:endParaRPr lang="nl-NL"/>
        </a:p>
      </dgm:t>
    </dgm:pt>
    <dgm:pt modelId="{2CD5599C-97C6-4006-BEFC-70DA647648C5}" type="sibTrans" cxnId="{28C18CC3-1025-4B2C-9019-A4B72832D0FA}">
      <dgm:prSet/>
      <dgm:spPr/>
      <dgm:t>
        <a:bodyPr/>
        <a:lstStyle/>
        <a:p>
          <a:endParaRPr lang="nl-NL"/>
        </a:p>
      </dgm:t>
    </dgm:pt>
    <dgm:pt modelId="{76FCFD55-80CE-4421-BCB7-C527C6F57A73}">
      <dgm:prSet phldrT="[Tekst]" phldr="0"/>
      <dgm:spPr/>
      <dgm:t>
        <a:bodyPr/>
        <a:lstStyle/>
        <a:p>
          <a:r>
            <a:rPr lang="nl-NL" dirty="0"/>
            <a:t>Opleidingscurriculum: Beroepstaken</a:t>
          </a:r>
        </a:p>
      </dgm:t>
    </dgm:pt>
    <dgm:pt modelId="{B2C82A2F-9C15-4C0B-B60A-8B17F9142DD5}" type="parTrans" cxnId="{50152FD5-95CA-471E-802B-D310985B106B}">
      <dgm:prSet/>
      <dgm:spPr/>
      <dgm:t>
        <a:bodyPr/>
        <a:lstStyle/>
        <a:p>
          <a:endParaRPr lang="nl-NL"/>
        </a:p>
      </dgm:t>
    </dgm:pt>
    <dgm:pt modelId="{E68BA661-BCD4-4F8A-B995-93A981EEAD68}" type="sibTrans" cxnId="{50152FD5-95CA-471E-802B-D310985B106B}">
      <dgm:prSet/>
      <dgm:spPr/>
      <dgm:t>
        <a:bodyPr/>
        <a:lstStyle/>
        <a:p>
          <a:endParaRPr lang="nl-NL"/>
        </a:p>
      </dgm:t>
    </dgm:pt>
    <dgm:pt modelId="{C584F6E7-0BD9-4923-AA1D-74317E99879B}">
      <dgm:prSet phldrT="[Tekst]" phldr="0"/>
      <dgm:spPr/>
      <dgm:t>
        <a:bodyPr/>
        <a:lstStyle/>
        <a:p>
          <a:r>
            <a:rPr lang="nl-NL" dirty="0"/>
            <a:t>Begeleidingskaders</a:t>
          </a:r>
        </a:p>
      </dgm:t>
    </dgm:pt>
    <dgm:pt modelId="{ABDF6082-BFB1-4F54-B992-BAAD896B57FA}" type="parTrans" cxnId="{B2281A8B-5C6A-40AC-A994-6CEC1D620585}">
      <dgm:prSet/>
      <dgm:spPr/>
      <dgm:t>
        <a:bodyPr/>
        <a:lstStyle/>
        <a:p>
          <a:endParaRPr lang="nl-NL"/>
        </a:p>
      </dgm:t>
    </dgm:pt>
    <dgm:pt modelId="{EB83F1AF-817D-4770-8E73-0AFDBE4285DA}" type="sibTrans" cxnId="{B2281A8B-5C6A-40AC-A994-6CEC1D620585}">
      <dgm:prSet/>
      <dgm:spPr/>
      <dgm:t>
        <a:bodyPr/>
        <a:lstStyle/>
        <a:p>
          <a:endParaRPr lang="nl-NL"/>
        </a:p>
      </dgm:t>
    </dgm:pt>
    <dgm:pt modelId="{661DD659-D7C0-42EB-9BA6-8A5D54495D03}">
      <dgm:prSet phldrT="[Tekst]" phldr="0"/>
      <dgm:spPr/>
      <dgm:t>
        <a:bodyPr/>
        <a:lstStyle/>
        <a:p>
          <a:r>
            <a:rPr lang="nl-NL" dirty="0"/>
            <a:t>Perspectief</a:t>
          </a:r>
          <a:br>
            <a:rPr lang="nl-NL" dirty="0"/>
          </a:br>
          <a:r>
            <a:rPr lang="nl-NL" dirty="0"/>
            <a:t>Ouder-Mentor-Werkplekbegeleider-Student-Starter</a:t>
          </a:r>
        </a:p>
      </dgm:t>
    </dgm:pt>
    <dgm:pt modelId="{76A3A700-75D3-4B6D-B02C-BB471FFAD5C5}" type="parTrans" cxnId="{AE986706-A4BA-4960-A1D4-F13B9F35E5BB}">
      <dgm:prSet/>
      <dgm:spPr/>
      <dgm:t>
        <a:bodyPr/>
        <a:lstStyle/>
        <a:p>
          <a:endParaRPr lang="nl-NL"/>
        </a:p>
      </dgm:t>
    </dgm:pt>
    <dgm:pt modelId="{5B8A1B83-8C1F-442E-AA48-8D2F5CE5ED98}" type="sibTrans" cxnId="{AE986706-A4BA-4960-A1D4-F13B9F35E5BB}">
      <dgm:prSet/>
      <dgm:spPr/>
      <dgm:t>
        <a:bodyPr/>
        <a:lstStyle/>
        <a:p>
          <a:endParaRPr lang="nl-NL"/>
        </a:p>
      </dgm:t>
    </dgm:pt>
    <dgm:pt modelId="{795F6DA3-9A73-4257-A1BA-2E7E9737F0BE}">
      <dgm:prSet phldrT="[Tekst]" phldr="0"/>
      <dgm:spPr/>
      <dgm:t>
        <a:bodyPr/>
        <a:lstStyle/>
        <a:p>
          <a:r>
            <a:rPr lang="nl-NL" dirty="0"/>
            <a:t>Opleidingsdidactieken:</a:t>
          </a:r>
          <a:br>
            <a:rPr lang="nl-NL" dirty="0"/>
          </a:br>
          <a:r>
            <a:rPr lang="nl-NL" dirty="0"/>
            <a:t>Modelleren</a:t>
          </a:r>
          <a:br>
            <a:rPr lang="nl-NL" dirty="0"/>
          </a:br>
          <a:r>
            <a:rPr lang="nl-NL" dirty="0"/>
            <a:t>Beeldbegeleiding</a:t>
          </a:r>
          <a:br>
            <a:rPr lang="nl-NL" dirty="0"/>
          </a:br>
          <a:r>
            <a:rPr lang="nl-NL" dirty="0"/>
            <a:t>Experimenteren</a:t>
          </a:r>
          <a:br>
            <a:rPr lang="nl-NL" dirty="0"/>
          </a:br>
          <a:r>
            <a:rPr lang="nl-NL" dirty="0"/>
            <a:t>Omgaan met feedback</a:t>
          </a:r>
        </a:p>
      </dgm:t>
    </dgm:pt>
    <dgm:pt modelId="{6C88E00A-F56E-4035-B9B9-05D7B531AEC9}" type="parTrans" cxnId="{4ACB2A8A-93EA-4894-9C41-BE18C9610BDE}">
      <dgm:prSet/>
      <dgm:spPr/>
      <dgm:t>
        <a:bodyPr/>
        <a:lstStyle/>
        <a:p>
          <a:endParaRPr lang="nl-NL"/>
        </a:p>
      </dgm:t>
    </dgm:pt>
    <dgm:pt modelId="{E3FAB653-6ADB-45C1-BCA4-DE9238475AE1}" type="sibTrans" cxnId="{4ACB2A8A-93EA-4894-9C41-BE18C9610BDE}">
      <dgm:prSet/>
      <dgm:spPr/>
      <dgm:t>
        <a:bodyPr/>
        <a:lstStyle/>
        <a:p>
          <a:endParaRPr lang="nl-NL"/>
        </a:p>
      </dgm:t>
    </dgm:pt>
    <dgm:pt modelId="{D28A2C14-7935-412D-9CCA-90DDDE94FD18}" type="pres">
      <dgm:prSet presAssocID="{E17DEA3B-E5DB-4054-AEEB-7ECE2EADB887}" presName="diagram" presStyleCnt="0">
        <dgm:presLayoutVars>
          <dgm:chMax val="1"/>
          <dgm:dir/>
          <dgm:animLvl val="ctr"/>
          <dgm:resizeHandles val="exact"/>
        </dgm:presLayoutVars>
      </dgm:prSet>
      <dgm:spPr/>
    </dgm:pt>
    <dgm:pt modelId="{0F2985A3-3367-4F6A-B5FE-58B5814DA8C9}" type="pres">
      <dgm:prSet presAssocID="{E17DEA3B-E5DB-4054-AEEB-7ECE2EADB887}" presName="matrix" presStyleCnt="0"/>
      <dgm:spPr/>
    </dgm:pt>
    <dgm:pt modelId="{29C3D602-894E-4793-8B6B-76DDAC5B376A}" type="pres">
      <dgm:prSet presAssocID="{E17DEA3B-E5DB-4054-AEEB-7ECE2EADB887}" presName="tile1" presStyleLbl="node1" presStyleIdx="0" presStyleCnt="4" custLinFactNeighborX="0"/>
      <dgm:spPr/>
    </dgm:pt>
    <dgm:pt modelId="{9FEB504C-D415-4816-9505-F3657087D420}" type="pres">
      <dgm:prSet presAssocID="{E17DEA3B-E5DB-4054-AEEB-7ECE2EADB887}" presName="tile1text" presStyleLbl="node1" presStyleIdx="0" presStyleCnt="4">
        <dgm:presLayoutVars>
          <dgm:chMax val="0"/>
          <dgm:chPref val="0"/>
          <dgm:bulletEnabled val="1"/>
        </dgm:presLayoutVars>
      </dgm:prSet>
      <dgm:spPr/>
    </dgm:pt>
    <dgm:pt modelId="{4D5C2E35-A7BA-4A16-AF26-190FE4ABE9BE}" type="pres">
      <dgm:prSet presAssocID="{E17DEA3B-E5DB-4054-AEEB-7ECE2EADB887}" presName="tile2" presStyleLbl="node1" presStyleIdx="1" presStyleCnt="4"/>
      <dgm:spPr/>
    </dgm:pt>
    <dgm:pt modelId="{89DD7BE0-91F9-4959-8D83-3041DA4854FA}" type="pres">
      <dgm:prSet presAssocID="{E17DEA3B-E5DB-4054-AEEB-7ECE2EADB887}" presName="tile2text" presStyleLbl="node1" presStyleIdx="1" presStyleCnt="4">
        <dgm:presLayoutVars>
          <dgm:chMax val="0"/>
          <dgm:chPref val="0"/>
          <dgm:bulletEnabled val="1"/>
        </dgm:presLayoutVars>
      </dgm:prSet>
      <dgm:spPr/>
    </dgm:pt>
    <dgm:pt modelId="{BA000D70-FAAD-427C-966C-2947DE66F689}" type="pres">
      <dgm:prSet presAssocID="{E17DEA3B-E5DB-4054-AEEB-7ECE2EADB887}" presName="tile3" presStyleLbl="node1" presStyleIdx="2" presStyleCnt="4"/>
      <dgm:spPr/>
    </dgm:pt>
    <dgm:pt modelId="{50853A93-B574-4DD9-B7B2-033DFF19C3A2}" type="pres">
      <dgm:prSet presAssocID="{E17DEA3B-E5DB-4054-AEEB-7ECE2EADB887}" presName="tile3text" presStyleLbl="node1" presStyleIdx="2" presStyleCnt="4">
        <dgm:presLayoutVars>
          <dgm:chMax val="0"/>
          <dgm:chPref val="0"/>
          <dgm:bulletEnabled val="1"/>
        </dgm:presLayoutVars>
      </dgm:prSet>
      <dgm:spPr/>
    </dgm:pt>
    <dgm:pt modelId="{094F0200-DF4F-4B6F-A2F2-3F9DBA10AA4F}" type="pres">
      <dgm:prSet presAssocID="{E17DEA3B-E5DB-4054-AEEB-7ECE2EADB887}" presName="tile4" presStyleLbl="node1" presStyleIdx="3" presStyleCnt="4"/>
      <dgm:spPr/>
    </dgm:pt>
    <dgm:pt modelId="{45190122-5B9E-4F49-9BB6-A44C5C383DEB}" type="pres">
      <dgm:prSet presAssocID="{E17DEA3B-E5DB-4054-AEEB-7ECE2EADB887}" presName="tile4text" presStyleLbl="node1" presStyleIdx="3" presStyleCnt="4">
        <dgm:presLayoutVars>
          <dgm:chMax val="0"/>
          <dgm:chPref val="0"/>
          <dgm:bulletEnabled val="1"/>
        </dgm:presLayoutVars>
      </dgm:prSet>
      <dgm:spPr/>
    </dgm:pt>
    <dgm:pt modelId="{17364693-82CE-483A-9A67-232840C31EF0}" type="pres">
      <dgm:prSet presAssocID="{E17DEA3B-E5DB-4054-AEEB-7ECE2EADB887}" presName="centerTile" presStyleLbl="fgShp" presStyleIdx="0" presStyleCnt="1" custScaleY="136602">
        <dgm:presLayoutVars>
          <dgm:chMax val="0"/>
          <dgm:chPref val="0"/>
        </dgm:presLayoutVars>
      </dgm:prSet>
      <dgm:spPr/>
    </dgm:pt>
  </dgm:ptLst>
  <dgm:cxnLst>
    <dgm:cxn modelId="{AE986706-A4BA-4960-A1D4-F13B9F35E5BB}" srcId="{F2BDC797-4C3B-4D94-8838-F876D1B63317}" destId="{661DD659-D7C0-42EB-9BA6-8A5D54495D03}" srcOrd="2" destOrd="0" parTransId="{76A3A700-75D3-4B6D-B02C-BB471FFAD5C5}" sibTransId="{5B8A1B83-8C1F-442E-AA48-8D2F5CE5ED98}"/>
    <dgm:cxn modelId="{EFA5B611-A2E2-4F9E-B5A4-318C7F98B75D}" type="presOf" srcId="{C584F6E7-0BD9-4923-AA1D-74317E99879B}" destId="{4D5C2E35-A7BA-4A16-AF26-190FE4ABE9BE}" srcOrd="0" destOrd="0" presId="urn:microsoft.com/office/officeart/2005/8/layout/matrix1"/>
    <dgm:cxn modelId="{25B5D518-8A9C-49B7-940A-E03DECE0BB50}" type="presOf" srcId="{795F6DA3-9A73-4257-A1BA-2E7E9737F0BE}" destId="{45190122-5B9E-4F49-9BB6-A44C5C383DEB}" srcOrd="1" destOrd="0" presId="urn:microsoft.com/office/officeart/2005/8/layout/matrix1"/>
    <dgm:cxn modelId="{F4728938-77F1-4E1B-84B5-935D7B54917D}" type="presOf" srcId="{76FCFD55-80CE-4421-BCB7-C527C6F57A73}" destId="{29C3D602-894E-4793-8B6B-76DDAC5B376A}" srcOrd="0" destOrd="0" presId="urn:microsoft.com/office/officeart/2005/8/layout/matrix1"/>
    <dgm:cxn modelId="{2012FD56-65C7-4E0A-8BAA-D729246032E5}" type="presOf" srcId="{76FCFD55-80CE-4421-BCB7-C527C6F57A73}" destId="{9FEB504C-D415-4816-9505-F3657087D420}" srcOrd="1" destOrd="0" presId="urn:microsoft.com/office/officeart/2005/8/layout/matrix1"/>
    <dgm:cxn modelId="{6F1DE25E-B665-4BB6-8DFB-EAE42BCB14EA}" type="presOf" srcId="{F2BDC797-4C3B-4D94-8838-F876D1B63317}" destId="{17364693-82CE-483A-9A67-232840C31EF0}" srcOrd="0" destOrd="0" presId="urn:microsoft.com/office/officeart/2005/8/layout/matrix1"/>
    <dgm:cxn modelId="{1C738D7B-0D51-458A-BCD5-286AFDD29729}" type="presOf" srcId="{795F6DA3-9A73-4257-A1BA-2E7E9737F0BE}" destId="{094F0200-DF4F-4B6F-A2F2-3F9DBA10AA4F}" srcOrd="0" destOrd="0" presId="urn:microsoft.com/office/officeart/2005/8/layout/matrix1"/>
    <dgm:cxn modelId="{4ACB2A8A-93EA-4894-9C41-BE18C9610BDE}" srcId="{F2BDC797-4C3B-4D94-8838-F876D1B63317}" destId="{795F6DA3-9A73-4257-A1BA-2E7E9737F0BE}" srcOrd="3" destOrd="0" parTransId="{6C88E00A-F56E-4035-B9B9-05D7B531AEC9}" sibTransId="{E3FAB653-6ADB-45C1-BCA4-DE9238475AE1}"/>
    <dgm:cxn modelId="{B2281A8B-5C6A-40AC-A994-6CEC1D620585}" srcId="{F2BDC797-4C3B-4D94-8838-F876D1B63317}" destId="{C584F6E7-0BD9-4923-AA1D-74317E99879B}" srcOrd="1" destOrd="0" parTransId="{ABDF6082-BFB1-4F54-B992-BAAD896B57FA}" sibTransId="{EB83F1AF-817D-4770-8E73-0AFDBE4285DA}"/>
    <dgm:cxn modelId="{9B422D99-21C8-4E87-9CF0-6262F41EC62B}" type="presOf" srcId="{E17DEA3B-E5DB-4054-AEEB-7ECE2EADB887}" destId="{D28A2C14-7935-412D-9CCA-90DDDE94FD18}" srcOrd="0" destOrd="0" presId="urn:microsoft.com/office/officeart/2005/8/layout/matrix1"/>
    <dgm:cxn modelId="{28C18CC3-1025-4B2C-9019-A4B72832D0FA}" srcId="{E17DEA3B-E5DB-4054-AEEB-7ECE2EADB887}" destId="{F2BDC797-4C3B-4D94-8838-F876D1B63317}" srcOrd="0" destOrd="0" parTransId="{FD99572D-2FF1-4258-B8DD-F91A7BBC4DDF}" sibTransId="{2CD5599C-97C6-4006-BEFC-70DA647648C5}"/>
    <dgm:cxn modelId="{1B2880CD-46B8-473A-A807-67DCD9CB26BF}" type="presOf" srcId="{661DD659-D7C0-42EB-9BA6-8A5D54495D03}" destId="{50853A93-B574-4DD9-B7B2-033DFF19C3A2}" srcOrd="1" destOrd="0" presId="urn:microsoft.com/office/officeart/2005/8/layout/matrix1"/>
    <dgm:cxn modelId="{50152FD5-95CA-471E-802B-D310985B106B}" srcId="{F2BDC797-4C3B-4D94-8838-F876D1B63317}" destId="{76FCFD55-80CE-4421-BCB7-C527C6F57A73}" srcOrd="0" destOrd="0" parTransId="{B2C82A2F-9C15-4C0B-B60A-8B17F9142DD5}" sibTransId="{E68BA661-BCD4-4F8A-B995-93A981EEAD68}"/>
    <dgm:cxn modelId="{AB1CECDF-3692-4870-B0DC-CA82609C222D}" type="presOf" srcId="{C584F6E7-0BD9-4923-AA1D-74317E99879B}" destId="{89DD7BE0-91F9-4959-8D83-3041DA4854FA}" srcOrd="1" destOrd="0" presId="urn:microsoft.com/office/officeart/2005/8/layout/matrix1"/>
    <dgm:cxn modelId="{82E11DFB-4ACB-4440-BC19-569FDA74A591}" type="presOf" srcId="{661DD659-D7C0-42EB-9BA6-8A5D54495D03}" destId="{BA000D70-FAAD-427C-966C-2947DE66F689}" srcOrd="0" destOrd="0" presId="urn:microsoft.com/office/officeart/2005/8/layout/matrix1"/>
    <dgm:cxn modelId="{9BB502AE-CCB6-46D9-A0E6-99EEB771F430}" type="presParOf" srcId="{D28A2C14-7935-412D-9CCA-90DDDE94FD18}" destId="{0F2985A3-3367-4F6A-B5FE-58B5814DA8C9}" srcOrd="0" destOrd="0" presId="urn:microsoft.com/office/officeart/2005/8/layout/matrix1"/>
    <dgm:cxn modelId="{8B8D7535-055C-430C-924B-B584AA2C0C51}" type="presParOf" srcId="{0F2985A3-3367-4F6A-B5FE-58B5814DA8C9}" destId="{29C3D602-894E-4793-8B6B-76DDAC5B376A}" srcOrd="0" destOrd="0" presId="urn:microsoft.com/office/officeart/2005/8/layout/matrix1"/>
    <dgm:cxn modelId="{B62922D5-DAC2-4F48-A075-F9135807649C}" type="presParOf" srcId="{0F2985A3-3367-4F6A-B5FE-58B5814DA8C9}" destId="{9FEB504C-D415-4816-9505-F3657087D420}" srcOrd="1" destOrd="0" presId="urn:microsoft.com/office/officeart/2005/8/layout/matrix1"/>
    <dgm:cxn modelId="{1B9120A8-E171-4F09-87EA-EDB1F4E6A184}" type="presParOf" srcId="{0F2985A3-3367-4F6A-B5FE-58B5814DA8C9}" destId="{4D5C2E35-A7BA-4A16-AF26-190FE4ABE9BE}" srcOrd="2" destOrd="0" presId="urn:microsoft.com/office/officeart/2005/8/layout/matrix1"/>
    <dgm:cxn modelId="{E0782AD6-1EB2-496A-A97B-B3CC2937344C}" type="presParOf" srcId="{0F2985A3-3367-4F6A-B5FE-58B5814DA8C9}" destId="{89DD7BE0-91F9-4959-8D83-3041DA4854FA}" srcOrd="3" destOrd="0" presId="urn:microsoft.com/office/officeart/2005/8/layout/matrix1"/>
    <dgm:cxn modelId="{9D21FCE5-2C03-49AB-A553-97B8607BE0A7}" type="presParOf" srcId="{0F2985A3-3367-4F6A-B5FE-58B5814DA8C9}" destId="{BA000D70-FAAD-427C-966C-2947DE66F689}" srcOrd="4" destOrd="0" presId="urn:microsoft.com/office/officeart/2005/8/layout/matrix1"/>
    <dgm:cxn modelId="{5ACBA567-7930-4AD7-B71D-FE6E63A903A6}" type="presParOf" srcId="{0F2985A3-3367-4F6A-B5FE-58B5814DA8C9}" destId="{50853A93-B574-4DD9-B7B2-033DFF19C3A2}" srcOrd="5" destOrd="0" presId="urn:microsoft.com/office/officeart/2005/8/layout/matrix1"/>
    <dgm:cxn modelId="{A0AF51C7-0E69-4973-9770-38C845118842}" type="presParOf" srcId="{0F2985A3-3367-4F6A-B5FE-58B5814DA8C9}" destId="{094F0200-DF4F-4B6F-A2F2-3F9DBA10AA4F}" srcOrd="6" destOrd="0" presId="urn:microsoft.com/office/officeart/2005/8/layout/matrix1"/>
    <dgm:cxn modelId="{0B46DFD6-C8FD-41BD-B410-17DE91ABAAFE}" type="presParOf" srcId="{0F2985A3-3367-4F6A-B5FE-58B5814DA8C9}" destId="{45190122-5B9E-4F49-9BB6-A44C5C383DEB}" srcOrd="7" destOrd="0" presId="urn:microsoft.com/office/officeart/2005/8/layout/matrix1"/>
    <dgm:cxn modelId="{3AE49C54-D537-4F39-8DC4-1F37C9F721BE}" type="presParOf" srcId="{D28A2C14-7935-412D-9CCA-90DDDE94FD18}" destId="{17364693-82CE-483A-9A67-232840C31EF0}"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DEA3B-E5DB-4054-AEEB-7ECE2EADB887}"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nl-NL"/>
        </a:p>
      </dgm:t>
    </dgm:pt>
    <dgm:pt modelId="{F2BDC797-4C3B-4D94-8838-F876D1B63317}">
      <dgm:prSet phldrT="[Tekst]" phldr="0"/>
      <dgm:spPr/>
      <dgm:t>
        <a:bodyPr/>
        <a:lstStyle/>
        <a:p>
          <a:r>
            <a:rPr lang="nl-NL" dirty="0"/>
            <a:t>IJsberg McClelland</a:t>
          </a:r>
          <a:br>
            <a:rPr lang="nl-NL" dirty="0"/>
          </a:br>
          <a:r>
            <a:rPr lang="nl-NL" dirty="0"/>
            <a:t>Bateson</a:t>
          </a:r>
          <a:br>
            <a:rPr lang="nl-NL" dirty="0"/>
          </a:br>
          <a:r>
            <a:rPr lang="nl-NL" dirty="0"/>
            <a:t>EGO posities TA</a:t>
          </a:r>
          <a:br>
            <a:rPr lang="nl-NL" dirty="0"/>
          </a:br>
          <a:r>
            <a:rPr lang="nl-NL" dirty="0">
              <a:highlight>
                <a:srgbClr val="FFFF00"/>
              </a:highlight>
            </a:rPr>
            <a:t>Korthagen</a:t>
          </a:r>
          <a:br>
            <a:rPr lang="nl-NL" dirty="0"/>
          </a:br>
          <a:r>
            <a:rPr lang="nl-NL" dirty="0" err="1"/>
            <a:t>Leary</a:t>
          </a:r>
          <a:br>
            <a:rPr lang="nl-NL" dirty="0"/>
          </a:br>
          <a:r>
            <a:rPr lang="nl-NL" dirty="0"/>
            <a:t>Drama-driehoek</a:t>
          </a:r>
        </a:p>
      </dgm:t>
    </dgm:pt>
    <dgm:pt modelId="{FD99572D-2FF1-4258-B8DD-F91A7BBC4DDF}" type="parTrans" cxnId="{28C18CC3-1025-4B2C-9019-A4B72832D0FA}">
      <dgm:prSet/>
      <dgm:spPr/>
      <dgm:t>
        <a:bodyPr/>
        <a:lstStyle/>
        <a:p>
          <a:endParaRPr lang="nl-NL"/>
        </a:p>
      </dgm:t>
    </dgm:pt>
    <dgm:pt modelId="{2CD5599C-97C6-4006-BEFC-70DA647648C5}" type="sibTrans" cxnId="{28C18CC3-1025-4B2C-9019-A4B72832D0FA}">
      <dgm:prSet/>
      <dgm:spPr/>
      <dgm:t>
        <a:bodyPr/>
        <a:lstStyle/>
        <a:p>
          <a:endParaRPr lang="nl-NL"/>
        </a:p>
      </dgm:t>
    </dgm:pt>
    <dgm:pt modelId="{76FCFD55-80CE-4421-BCB7-C527C6F57A73}">
      <dgm:prSet phldrT="[Tekst]" phldr="0"/>
      <dgm:spPr/>
      <dgm:t>
        <a:bodyPr/>
        <a:lstStyle/>
        <a:p>
          <a:r>
            <a:rPr lang="nl-NL" dirty="0"/>
            <a:t>Opleidingscurriculum: Beroepstaken</a:t>
          </a:r>
        </a:p>
      </dgm:t>
    </dgm:pt>
    <dgm:pt modelId="{B2C82A2F-9C15-4C0B-B60A-8B17F9142DD5}" type="parTrans" cxnId="{50152FD5-95CA-471E-802B-D310985B106B}">
      <dgm:prSet/>
      <dgm:spPr/>
      <dgm:t>
        <a:bodyPr/>
        <a:lstStyle/>
        <a:p>
          <a:endParaRPr lang="nl-NL"/>
        </a:p>
      </dgm:t>
    </dgm:pt>
    <dgm:pt modelId="{E68BA661-BCD4-4F8A-B995-93A981EEAD68}" type="sibTrans" cxnId="{50152FD5-95CA-471E-802B-D310985B106B}">
      <dgm:prSet/>
      <dgm:spPr/>
      <dgm:t>
        <a:bodyPr/>
        <a:lstStyle/>
        <a:p>
          <a:endParaRPr lang="nl-NL"/>
        </a:p>
      </dgm:t>
    </dgm:pt>
    <dgm:pt modelId="{C584F6E7-0BD9-4923-AA1D-74317E99879B}">
      <dgm:prSet phldrT="[Tekst]" phldr="0"/>
      <dgm:spPr/>
      <dgm:t>
        <a:bodyPr/>
        <a:lstStyle/>
        <a:p>
          <a:r>
            <a:rPr lang="nl-NL" dirty="0"/>
            <a:t>Begeleidingskaders</a:t>
          </a:r>
        </a:p>
      </dgm:t>
    </dgm:pt>
    <dgm:pt modelId="{ABDF6082-BFB1-4F54-B992-BAAD896B57FA}" type="parTrans" cxnId="{B2281A8B-5C6A-40AC-A994-6CEC1D620585}">
      <dgm:prSet/>
      <dgm:spPr/>
      <dgm:t>
        <a:bodyPr/>
        <a:lstStyle/>
        <a:p>
          <a:endParaRPr lang="nl-NL"/>
        </a:p>
      </dgm:t>
    </dgm:pt>
    <dgm:pt modelId="{EB83F1AF-817D-4770-8E73-0AFDBE4285DA}" type="sibTrans" cxnId="{B2281A8B-5C6A-40AC-A994-6CEC1D620585}">
      <dgm:prSet/>
      <dgm:spPr/>
      <dgm:t>
        <a:bodyPr/>
        <a:lstStyle/>
        <a:p>
          <a:endParaRPr lang="nl-NL"/>
        </a:p>
      </dgm:t>
    </dgm:pt>
    <dgm:pt modelId="{661DD659-D7C0-42EB-9BA6-8A5D54495D03}">
      <dgm:prSet phldrT="[Tekst]" phldr="0"/>
      <dgm:spPr/>
      <dgm:t>
        <a:bodyPr/>
        <a:lstStyle/>
        <a:p>
          <a:r>
            <a:rPr lang="nl-NL" dirty="0"/>
            <a:t>Perspectief</a:t>
          </a:r>
          <a:br>
            <a:rPr lang="nl-NL" dirty="0"/>
          </a:br>
          <a:r>
            <a:rPr lang="nl-NL" dirty="0"/>
            <a:t>Ouder-Mentor-Werkplekbegeleider-Student-Starter</a:t>
          </a:r>
        </a:p>
      </dgm:t>
    </dgm:pt>
    <dgm:pt modelId="{76A3A700-75D3-4B6D-B02C-BB471FFAD5C5}" type="parTrans" cxnId="{AE986706-A4BA-4960-A1D4-F13B9F35E5BB}">
      <dgm:prSet/>
      <dgm:spPr/>
      <dgm:t>
        <a:bodyPr/>
        <a:lstStyle/>
        <a:p>
          <a:endParaRPr lang="nl-NL"/>
        </a:p>
      </dgm:t>
    </dgm:pt>
    <dgm:pt modelId="{5B8A1B83-8C1F-442E-AA48-8D2F5CE5ED98}" type="sibTrans" cxnId="{AE986706-A4BA-4960-A1D4-F13B9F35E5BB}">
      <dgm:prSet/>
      <dgm:spPr/>
      <dgm:t>
        <a:bodyPr/>
        <a:lstStyle/>
        <a:p>
          <a:endParaRPr lang="nl-NL"/>
        </a:p>
      </dgm:t>
    </dgm:pt>
    <dgm:pt modelId="{795F6DA3-9A73-4257-A1BA-2E7E9737F0BE}">
      <dgm:prSet phldrT="[Tekst]" phldr="0"/>
      <dgm:spPr/>
      <dgm:t>
        <a:bodyPr/>
        <a:lstStyle/>
        <a:p>
          <a:r>
            <a:rPr lang="nl-NL" dirty="0"/>
            <a:t>Opleidingsdidactieken:</a:t>
          </a:r>
          <a:br>
            <a:rPr lang="nl-NL" dirty="0"/>
          </a:br>
          <a:r>
            <a:rPr lang="nl-NL" dirty="0"/>
            <a:t>Modelleren</a:t>
          </a:r>
          <a:br>
            <a:rPr lang="nl-NL" dirty="0"/>
          </a:br>
          <a:r>
            <a:rPr lang="nl-NL" dirty="0"/>
            <a:t>Beeldbegeleiding</a:t>
          </a:r>
          <a:br>
            <a:rPr lang="nl-NL" dirty="0"/>
          </a:br>
          <a:r>
            <a:rPr lang="nl-NL" dirty="0"/>
            <a:t>Experimenteren</a:t>
          </a:r>
          <a:br>
            <a:rPr lang="nl-NL" dirty="0"/>
          </a:br>
          <a:r>
            <a:rPr lang="nl-NL" dirty="0"/>
            <a:t>Omgaan met feedback</a:t>
          </a:r>
        </a:p>
      </dgm:t>
    </dgm:pt>
    <dgm:pt modelId="{6C88E00A-F56E-4035-B9B9-05D7B531AEC9}" type="parTrans" cxnId="{4ACB2A8A-93EA-4894-9C41-BE18C9610BDE}">
      <dgm:prSet/>
      <dgm:spPr/>
      <dgm:t>
        <a:bodyPr/>
        <a:lstStyle/>
        <a:p>
          <a:endParaRPr lang="nl-NL"/>
        </a:p>
      </dgm:t>
    </dgm:pt>
    <dgm:pt modelId="{E3FAB653-6ADB-45C1-BCA4-DE9238475AE1}" type="sibTrans" cxnId="{4ACB2A8A-93EA-4894-9C41-BE18C9610BDE}">
      <dgm:prSet/>
      <dgm:spPr/>
      <dgm:t>
        <a:bodyPr/>
        <a:lstStyle/>
        <a:p>
          <a:endParaRPr lang="nl-NL"/>
        </a:p>
      </dgm:t>
    </dgm:pt>
    <dgm:pt modelId="{D28A2C14-7935-412D-9CCA-90DDDE94FD18}" type="pres">
      <dgm:prSet presAssocID="{E17DEA3B-E5DB-4054-AEEB-7ECE2EADB887}" presName="diagram" presStyleCnt="0">
        <dgm:presLayoutVars>
          <dgm:chMax val="1"/>
          <dgm:dir/>
          <dgm:animLvl val="ctr"/>
          <dgm:resizeHandles val="exact"/>
        </dgm:presLayoutVars>
      </dgm:prSet>
      <dgm:spPr/>
    </dgm:pt>
    <dgm:pt modelId="{0F2985A3-3367-4F6A-B5FE-58B5814DA8C9}" type="pres">
      <dgm:prSet presAssocID="{E17DEA3B-E5DB-4054-AEEB-7ECE2EADB887}" presName="matrix" presStyleCnt="0"/>
      <dgm:spPr/>
    </dgm:pt>
    <dgm:pt modelId="{29C3D602-894E-4793-8B6B-76DDAC5B376A}" type="pres">
      <dgm:prSet presAssocID="{E17DEA3B-E5DB-4054-AEEB-7ECE2EADB887}" presName="tile1" presStyleLbl="node1" presStyleIdx="0" presStyleCnt="4" custLinFactNeighborX="0"/>
      <dgm:spPr/>
    </dgm:pt>
    <dgm:pt modelId="{9FEB504C-D415-4816-9505-F3657087D420}" type="pres">
      <dgm:prSet presAssocID="{E17DEA3B-E5DB-4054-AEEB-7ECE2EADB887}" presName="tile1text" presStyleLbl="node1" presStyleIdx="0" presStyleCnt="4">
        <dgm:presLayoutVars>
          <dgm:chMax val="0"/>
          <dgm:chPref val="0"/>
          <dgm:bulletEnabled val="1"/>
        </dgm:presLayoutVars>
      </dgm:prSet>
      <dgm:spPr/>
    </dgm:pt>
    <dgm:pt modelId="{4D5C2E35-A7BA-4A16-AF26-190FE4ABE9BE}" type="pres">
      <dgm:prSet presAssocID="{E17DEA3B-E5DB-4054-AEEB-7ECE2EADB887}" presName="tile2" presStyleLbl="node1" presStyleIdx="1" presStyleCnt="4"/>
      <dgm:spPr/>
    </dgm:pt>
    <dgm:pt modelId="{89DD7BE0-91F9-4959-8D83-3041DA4854FA}" type="pres">
      <dgm:prSet presAssocID="{E17DEA3B-E5DB-4054-AEEB-7ECE2EADB887}" presName="tile2text" presStyleLbl="node1" presStyleIdx="1" presStyleCnt="4">
        <dgm:presLayoutVars>
          <dgm:chMax val="0"/>
          <dgm:chPref val="0"/>
          <dgm:bulletEnabled val="1"/>
        </dgm:presLayoutVars>
      </dgm:prSet>
      <dgm:spPr/>
    </dgm:pt>
    <dgm:pt modelId="{BA000D70-FAAD-427C-966C-2947DE66F689}" type="pres">
      <dgm:prSet presAssocID="{E17DEA3B-E5DB-4054-AEEB-7ECE2EADB887}" presName="tile3" presStyleLbl="node1" presStyleIdx="2" presStyleCnt="4"/>
      <dgm:spPr/>
    </dgm:pt>
    <dgm:pt modelId="{50853A93-B574-4DD9-B7B2-033DFF19C3A2}" type="pres">
      <dgm:prSet presAssocID="{E17DEA3B-E5DB-4054-AEEB-7ECE2EADB887}" presName="tile3text" presStyleLbl="node1" presStyleIdx="2" presStyleCnt="4">
        <dgm:presLayoutVars>
          <dgm:chMax val="0"/>
          <dgm:chPref val="0"/>
          <dgm:bulletEnabled val="1"/>
        </dgm:presLayoutVars>
      </dgm:prSet>
      <dgm:spPr/>
    </dgm:pt>
    <dgm:pt modelId="{094F0200-DF4F-4B6F-A2F2-3F9DBA10AA4F}" type="pres">
      <dgm:prSet presAssocID="{E17DEA3B-E5DB-4054-AEEB-7ECE2EADB887}" presName="tile4" presStyleLbl="node1" presStyleIdx="3" presStyleCnt="4"/>
      <dgm:spPr/>
    </dgm:pt>
    <dgm:pt modelId="{45190122-5B9E-4F49-9BB6-A44C5C383DEB}" type="pres">
      <dgm:prSet presAssocID="{E17DEA3B-E5DB-4054-AEEB-7ECE2EADB887}" presName="tile4text" presStyleLbl="node1" presStyleIdx="3" presStyleCnt="4">
        <dgm:presLayoutVars>
          <dgm:chMax val="0"/>
          <dgm:chPref val="0"/>
          <dgm:bulletEnabled val="1"/>
        </dgm:presLayoutVars>
      </dgm:prSet>
      <dgm:spPr/>
    </dgm:pt>
    <dgm:pt modelId="{17364693-82CE-483A-9A67-232840C31EF0}" type="pres">
      <dgm:prSet presAssocID="{E17DEA3B-E5DB-4054-AEEB-7ECE2EADB887}" presName="centerTile" presStyleLbl="fgShp" presStyleIdx="0" presStyleCnt="1" custScaleY="136602">
        <dgm:presLayoutVars>
          <dgm:chMax val="0"/>
          <dgm:chPref val="0"/>
        </dgm:presLayoutVars>
      </dgm:prSet>
      <dgm:spPr/>
    </dgm:pt>
  </dgm:ptLst>
  <dgm:cxnLst>
    <dgm:cxn modelId="{AE986706-A4BA-4960-A1D4-F13B9F35E5BB}" srcId="{F2BDC797-4C3B-4D94-8838-F876D1B63317}" destId="{661DD659-D7C0-42EB-9BA6-8A5D54495D03}" srcOrd="2" destOrd="0" parTransId="{76A3A700-75D3-4B6D-B02C-BB471FFAD5C5}" sibTransId="{5B8A1B83-8C1F-442E-AA48-8D2F5CE5ED98}"/>
    <dgm:cxn modelId="{EFA5B611-A2E2-4F9E-B5A4-318C7F98B75D}" type="presOf" srcId="{C584F6E7-0BD9-4923-AA1D-74317E99879B}" destId="{4D5C2E35-A7BA-4A16-AF26-190FE4ABE9BE}" srcOrd="0" destOrd="0" presId="urn:microsoft.com/office/officeart/2005/8/layout/matrix1"/>
    <dgm:cxn modelId="{25B5D518-8A9C-49B7-940A-E03DECE0BB50}" type="presOf" srcId="{795F6DA3-9A73-4257-A1BA-2E7E9737F0BE}" destId="{45190122-5B9E-4F49-9BB6-A44C5C383DEB}" srcOrd="1" destOrd="0" presId="urn:microsoft.com/office/officeart/2005/8/layout/matrix1"/>
    <dgm:cxn modelId="{F4728938-77F1-4E1B-84B5-935D7B54917D}" type="presOf" srcId="{76FCFD55-80CE-4421-BCB7-C527C6F57A73}" destId="{29C3D602-894E-4793-8B6B-76DDAC5B376A}" srcOrd="0" destOrd="0" presId="urn:microsoft.com/office/officeart/2005/8/layout/matrix1"/>
    <dgm:cxn modelId="{2012FD56-65C7-4E0A-8BAA-D729246032E5}" type="presOf" srcId="{76FCFD55-80CE-4421-BCB7-C527C6F57A73}" destId="{9FEB504C-D415-4816-9505-F3657087D420}" srcOrd="1" destOrd="0" presId="urn:microsoft.com/office/officeart/2005/8/layout/matrix1"/>
    <dgm:cxn modelId="{6F1DE25E-B665-4BB6-8DFB-EAE42BCB14EA}" type="presOf" srcId="{F2BDC797-4C3B-4D94-8838-F876D1B63317}" destId="{17364693-82CE-483A-9A67-232840C31EF0}" srcOrd="0" destOrd="0" presId="urn:microsoft.com/office/officeart/2005/8/layout/matrix1"/>
    <dgm:cxn modelId="{1C738D7B-0D51-458A-BCD5-286AFDD29729}" type="presOf" srcId="{795F6DA3-9A73-4257-A1BA-2E7E9737F0BE}" destId="{094F0200-DF4F-4B6F-A2F2-3F9DBA10AA4F}" srcOrd="0" destOrd="0" presId="urn:microsoft.com/office/officeart/2005/8/layout/matrix1"/>
    <dgm:cxn modelId="{4ACB2A8A-93EA-4894-9C41-BE18C9610BDE}" srcId="{F2BDC797-4C3B-4D94-8838-F876D1B63317}" destId="{795F6DA3-9A73-4257-A1BA-2E7E9737F0BE}" srcOrd="3" destOrd="0" parTransId="{6C88E00A-F56E-4035-B9B9-05D7B531AEC9}" sibTransId="{E3FAB653-6ADB-45C1-BCA4-DE9238475AE1}"/>
    <dgm:cxn modelId="{B2281A8B-5C6A-40AC-A994-6CEC1D620585}" srcId="{F2BDC797-4C3B-4D94-8838-F876D1B63317}" destId="{C584F6E7-0BD9-4923-AA1D-74317E99879B}" srcOrd="1" destOrd="0" parTransId="{ABDF6082-BFB1-4F54-B992-BAAD896B57FA}" sibTransId="{EB83F1AF-817D-4770-8E73-0AFDBE4285DA}"/>
    <dgm:cxn modelId="{9B422D99-21C8-4E87-9CF0-6262F41EC62B}" type="presOf" srcId="{E17DEA3B-E5DB-4054-AEEB-7ECE2EADB887}" destId="{D28A2C14-7935-412D-9CCA-90DDDE94FD18}" srcOrd="0" destOrd="0" presId="urn:microsoft.com/office/officeart/2005/8/layout/matrix1"/>
    <dgm:cxn modelId="{28C18CC3-1025-4B2C-9019-A4B72832D0FA}" srcId="{E17DEA3B-E5DB-4054-AEEB-7ECE2EADB887}" destId="{F2BDC797-4C3B-4D94-8838-F876D1B63317}" srcOrd="0" destOrd="0" parTransId="{FD99572D-2FF1-4258-B8DD-F91A7BBC4DDF}" sibTransId="{2CD5599C-97C6-4006-BEFC-70DA647648C5}"/>
    <dgm:cxn modelId="{1B2880CD-46B8-473A-A807-67DCD9CB26BF}" type="presOf" srcId="{661DD659-D7C0-42EB-9BA6-8A5D54495D03}" destId="{50853A93-B574-4DD9-B7B2-033DFF19C3A2}" srcOrd="1" destOrd="0" presId="urn:microsoft.com/office/officeart/2005/8/layout/matrix1"/>
    <dgm:cxn modelId="{50152FD5-95CA-471E-802B-D310985B106B}" srcId="{F2BDC797-4C3B-4D94-8838-F876D1B63317}" destId="{76FCFD55-80CE-4421-BCB7-C527C6F57A73}" srcOrd="0" destOrd="0" parTransId="{B2C82A2F-9C15-4C0B-B60A-8B17F9142DD5}" sibTransId="{E68BA661-BCD4-4F8A-B995-93A981EEAD68}"/>
    <dgm:cxn modelId="{AB1CECDF-3692-4870-B0DC-CA82609C222D}" type="presOf" srcId="{C584F6E7-0BD9-4923-AA1D-74317E99879B}" destId="{89DD7BE0-91F9-4959-8D83-3041DA4854FA}" srcOrd="1" destOrd="0" presId="urn:microsoft.com/office/officeart/2005/8/layout/matrix1"/>
    <dgm:cxn modelId="{82E11DFB-4ACB-4440-BC19-569FDA74A591}" type="presOf" srcId="{661DD659-D7C0-42EB-9BA6-8A5D54495D03}" destId="{BA000D70-FAAD-427C-966C-2947DE66F689}" srcOrd="0" destOrd="0" presId="urn:microsoft.com/office/officeart/2005/8/layout/matrix1"/>
    <dgm:cxn modelId="{9BB502AE-CCB6-46D9-A0E6-99EEB771F430}" type="presParOf" srcId="{D28A2C14-7935-412D-9CCA-90DDDE94FD18}" destId="{0F2985A3-3367-4F6A-B5FE-58B5814DA8C9}" srcOrd="0" destOrd="0" presId="urn:microsoft.com/office/officeart/2005/8/layout/matrix1"/>
    <dgm:cxn modelId="{8B8D7535-055C-430C-924B-B584AA2C0C51}" type="presParOf" srcId="{0F2985A3-3367-4F6A-B5FE-58B5814DA8C9}" destId="{29C3D602-894E-4793-8B6B-76DDAC5B376A}" srcOrd="0" destOrd="0" presId="urn:microsoft.com/office/officeart/2005/8/layout/matrix1"/>
    <dgm:cxn modelId="{B62922D5-DAC2-4F48-A075-F9135807649C}" type="presParOf" srcId="{0F2985A3-3367-4F6A-B5FE-58B5814DA8C9}" destId="{9FEB504C-D415-4816-9505-F3657087D420}" srcOrd="1" destOrd="0" presId="urn:microsoft.com/office/officeart/2005/8/layout/matrix1"/>
    <dgm:cxn modelId="{1B9120A8-E171-4F09-87EA-EDB1F4E6A184}" type="presParOf" srcId="{0F2985A3-3367-4F6A-B5FE-58B5814DA8C9}" destId="{4D5C2E35-A7BA-4A16-AF26-190FE4ABE9BE}" srcOrd="2" destOrd="0" presId="urn:microsoft.com/office/officeart/2005/8/layout/matrix1"/>
    <dgm:cxn modelId="{E0782AD6-1EB2-496A-A97B-B3CC2937344C}" type="presParOf" srcId="{0F2985A3-3367-4F6A-B5FE-58B5814DA8C9}" destId="{89DD7BE0-91F9-4959-8D83-3041DA4854FA}" srcOrd="3" destOrd="0" presId="urn:microsoft.com/office/officeart/2005/8/layout/matrix1"/>
    <dgm:cxn modelId="{9D21FCE5-2C03-49AB-A553-97B8607BE0A7}" type="presParOf" srcId="{0F2985A3-3367-4F6A-B5FE-58B5814DA8C9}" destId="{BA000D70-FAAD-427C-966C-2947DE66F689}" srcOrd="4" destOrd="0" presId="urn:microsoft.com/office/officeart/2005/8/layout/matrix1"/>
    <dgm:cxn modelId="{5ACBA567-7930-4AD7-B71D-FE6E63A903A6}" type="presParOf" srcId="{0F2985A3-3367-4F6A-B5FE-58B5814DA8C9}" destId="{50853A93-B574-4DD9-B7B2-033DFF19C3A2}" srcOrd="5" destOrd="0" presId="urn:microsoft.com/office/officeart/2005/8/layout/matrix1"/>
    <dgm:cxn modelId="{A0AF51C7-0E69-4973-9770-38C845118842}" type="presParOf" srcId="{0F2985A3-3367-4F6A-B5FE-58B5814DA8C9}" destId="{094F0200-DF4F-4B6F-A2F2-3F9DBA10AA4F}" srcOrd="6" destOrd="0" presId="urn:microsoft.com/office/officeart/2005/8/layout/matrix1"/>
    <dgm:cxn modelId="{0B46DFD6-C8FD-41BD-B410-17DE91ABAAFE}" type="presParOf" srcId="{0F2985A3-3367-4F6A-B5FE-58B5814DA8C9}" destId="{45190122-5B9E-4F49-9BB6-A44C5C383DEB}" srcOrd="7" destOrd="0" presId="urn:microsoft.com/office/officeart/2005/8/layout/matrix1"/>
    <dgm:cxn modelId="{3AE49C54-D537-4F39-8DC4-1F37C9F721BE}" type="presParOf" srcId="{D28A2C14-7935-412D-9CCA-90DDDE94FD18}" destId="{17364693-82CE-483A-9A67-232840C31EF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3D602-894E-4793-8B6B-76DDAC5B376A}">
      <dsp:nvSpPr>
        <dsp:cNvPr id="0" name=""/>
        <dsp:cNvSpPr/>
      </dsp:nvSpPr>
      <dsp:spPr>
        <a:xfrm rot="16200000">
          <a:off x="574277" y="-574277"/>
          <a:ext cx="1571625" cy="272018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dirty="0"/>
            <a:t>Opleidingscurriculum: Beroepstaken</a:t>
          </a:r>
        </a:p>
      </dsp:txBody>
      <dsp:txXfrm rot="5400000">
        <a:off x="0" y="0"/>
        <a:ext cx="2720180" cy="1178718"/>
      </dsp:txXfrm>
    </dsp:sp>
    <dsp:sp modelId="{4D5C2E35-A7BA-4A16-AF26-190FE4ABE9BE}">
      <dsp:nvSpPr>
        <dsp:cNvPr id="0" name=""/>
        <dsp:cNvSpPr/>
      </dsp:nvSpPr>
      <dsp:spPr>
        <a:xfrm>
          <a:off x="2720180" y="0"/>
          <a:ext cx="2720180" cy="1571625"/>
        </a:xfrm>
        <a:prstGeom prst="round1Rect">
          <a:avLst/>
        </a:prstGeom>
        <a:solidFill>
          <a:schemeClr val="accent2">
            <a:hueOff val="-98081"/>
            <a:satOff val="-14070"/>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dirty="0"/>
            <a:t>Begeleidingskaders</a:t>
          </a:r>
        </a:p>
      </dsp:txBody>
      <dsp:txXfrm>
        <a:off x="2720180" y="0"/>
        <a:ext cx="2720180" cy="1178718"/>
      </dsp:txXfrm>
    </dsp:sp>
    <dsp:sp modelId="{BA000D70-FAAD-427C-966C-2947DE66F689}">
      <dsp:nvSpPr>
        <dsp:cNvPr id="0" name=""/>
        <dsp:cNvSpPr/>
      </dsp:nvSpPr>
      <dsp:spPr>
        <a:xfrm rot="10800000">
          <a:off x="0" y="1571625"/>
          <a:ext cx="2720180" cy="1571625"/>
        </a:xfrm>
        <a:prstGeom prst="round1Rect">
          <a:avLst/>
        </a:prstGeom>
        <a:solidFill>
          <a:schemeClr val="accent2">
            <a:hueOff val="-196163"/>
            <a:satOff val="-28141"/>
            <a:lumOff val="2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dirty="0"/>
            <a:t>Perspectief</a:t>
          </a:r>
          <a:br>
            <a:rPr lang="nl-NL" sz="1000" kern="1200" dirty="0"/>
          </a:br>
          <a:r>
            <a:rPr lang="nl-NL" sz="1000" kern="1200" dirty="0"/>
            <a:t>Ouder-Mentor-Werkplekbegeleider-Student-Starter</a:t>
          </a:r>
        </a:p>
      </dsp:txBody>
      <dsp:txXfrm rot="10800000">
        <a:off x="0" y="1964531"/>
        <a:ext cx="2720180" cy="1178718"/>
      </dsp:txXfrm>
    </dsp:sp>
    <dsp:sp modelId="{094F0200-DF4F-4B6F-A2F2-3F9DBA10AA4F}">
      <dsp:nvSpPr>
        <dsp:cNvPr id="0" name=""/>
        <dsp:cNvSpPr/>
      </dsp:nvSpPr>
      <dsp:spPr>
        <a:xfrm rot="5400000">
          <a:off x="3294458" y="997347"/>
          <a:ext cx="1571625" cy="2720180"/>
        </a:xfrm>
        <a:prstGeom prst="round1Rect">
          <a:avLst/>
        </a:prstGeom>
        <a:solidFill>
          <a:schemeClr val="accent2">
            <a:hueOff val="-294244"/>
            <a:satOff val="-42211"/>
            <a:lumOff val="4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dirty="0"/>
            <a:t>Opleidingsdidactieken:</a:t>
          </a:r>
          <a:br>
            <a:rPr lang="nl-NL" sz="1000" kern="1200" dirty="0"/>
          </a:br>
          <a:r>
            <a:rPr lang="nl-NL" sz="1000" kern="1200" dirty="0"/>
            <a:t>Modelleren</a:t>
          </a:r>
          <a:br>
            <a:rPr lang="nl-NL" sz="1000" kern="1200" dirty="0"/>
          </a:br>
          <a:r>
            <a:rPr lang="nl-NL" sz="1000" kern="1200" dirty="0"/>
            <a:t>Beeldbegeleiding</a:t>
          </a:r>
          <a:br>
            <a:rPr lang="nl-NL" sz="1000" kern="1200" dirty="0"/>
          </a:br>
          <a:r>
            <a:rPr lang="nl-NL" sz="1000" kern="1200" dirty="0"/>
            <a:t>Experimenteren</a:t>
          </a:r>
          <a:br>
            <a:rPr lang="nl-NL" sz="1000" kern="1200" dirty="0"/>
          </a:br>
          <a:r>
            <a:rPr lang="nl-NL" sz="1000" kern="1200" dirty="0"/>
            <a:t>Omgaan met feedback</a:t>
          </a:r>
        </a:p>
      </dsp:txBody>
      <dsp:txXfrm rot="-5400000">
        <a:off x="2720181" y="1964531"/>
        <a:ext cx="2720180" cy="1178718"/>
      </dsp:txXfrm>
    </dsp:sp>
    <dsp:sp modelId="{17364693-82CE-483A-9A67-232840C31EF0}">
      <dsp:nvSpPr>
        <dsp:cNvPr id="0" name=""/>
        <dsp:cNvSpPr/>
      </dsp:nvSpPr>
      <dsp:spPr>
        <a:xfrm>
          <a:off x="1904126" y="1034907"/>
          <a:ext cx="1632108" cy="1073435"/>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IJsberg McClelland</a:t>
          </a:r>
          <a:br>
            <a:rPr lang="nl-NL" sz="1000" kern="1200" dirty="0"/>
          </a:br>
          <a:r>
            <a:rPr lang="nl-NL" sz="1000" kern="1200" dirty="0"/>
            <a:t>Bateson</a:t>
          </a:r>
          <a:br>
            <a:rPr lang="nl-NL" sz="1000" kern="1200" dirty="0"/>
          </a:br>
          <a:r>
            <a:rPr lang="nl-NL" sz="1000" kern="1200" dirty="0"/>
            <a:t>EGO posities TA</a:t>
          </a:r>
          <a:br>
            <a:rPr lang="nl-NL" sz="1000" kern="1200" dirty="0"/>
          </a:br>
          <a:r>
            <a:rPr lang="nl-NL" sz="1000" kern="1200" dirty="0">
              <a:highlight>
                <a:srgbClr val="FFFF00"/>
              </a:highlight>
            </a:rPr>
            <a:t>Korthagen</a:t>
          </a:r>
          <a:br>
            <a:rPr lang="nl-NL" sz="1000" kern="1200" dirty="0"/>
          </a:br>
          <a:r>
            <a:rPr lang="nl-NL" sz="1000" kern="1200" dirty="0" err="1"/>
            <a:t>Leary</a:t>
          </a:r>
          <a:br>
            <a:rPr lang="nl-NL" sz="1000" kern="1200" dirty="0"/>
          </a:br>
          <a:r>
            <a:rPr lang="nl-NL" sz="1000" kern="1200" dirty="0"/>
            <a:t>Drama-driehoek</a:t>
          </a:r>
        </a:p>
      </dsp:txBody>
      <dsp:txXfrm>
        <a:off x="1956527" y="1087308"/>
        <a:ext cx="1527306" cy="968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3D602-894E-4793-8B6B-76DDAC5B376A}">
      <dsp:nvSpPr>
        <dsp:cNvPr id="0" name=""/>
        <dsp:cNvSpPr/>
      </dsp:nvSpPr>
      <dsp:spPr>
        <a:xfrm rot="16200000">
          <a:off x="574277" y="-574277"/>
          <a:ext cx="1571625" cy="272018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dirty="0"/>
            <a:t>Opleidingscurriculum: Beroepstaken</a:t>
          </a:r>
        </a:p>
      </dsp:txBody>
      <dsp:txXfrm rot="5400000">
        <a:off x="0" y="0"/>
        <a:ext cx="2720180" cy="1178718"/>
      </dsp:txXfrm>
    </dsp:sp>
    <dsp:sp modelId="{4D5C2E35-A7BA-4A16-AF26-190FE4ABE9BE}">
      <dsp:nvSpPr>
        <dsp:cNvPr id="0" name=""/>
        <dsp:cNvSpPr/>
      </dsp:nvSpPr>
      <dsp:spPr>
        <a:xfrm>
          <a:off x="2720180" y="0"/>
          <a:ext cx="2720180" cy="1571625"/>
        </a:xfrm>
        <a:prstGeom prst="round1Rect">
          <a:avLst/>
        </a:prstGeom>
        <a:solidFill>
          <a:schemeClr val="accent2">
            <a:hueOff val="-98081"/>
            <a:satOff val="-14070"/>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dirty="0"/>
            <a:t>Begeleidingskaders</a:t>
          </a:r>
        </a:p>
      </dsp:txBody>
      <dsp:txXfrm>
        <a:off x="2720180" y="0"/>
        <a:ext cx="2720180" cy="1178718"/>
      </dsp:txXfrm>
    </dsp:sp>
    <dsp:sp modelId="{BA000D70-FAAD-427C-966C-2947DE66F689}">
      <dsp:nvSpPr>
        <dsp:cNvPr id="0" name=""/>
        <dsp:cNvSpPr/>
      </dsp:nvSpPr>
      <dsp:spPr>
        <a:xfrm rot="10800000">
          <a:off x="0" y="1571625"/>
          <a:ext cx="2720180" cy="1571625"/>
        </a:xfrm>
        <a:prstGeom prst="round1Rect">
          <a:avLst/>
        </a:prstGeom>
        <a:solidFill>
          <a:schemeClr val="accent2">
            <a:hueOff val="-196163"/>
            <a:satOff val="-28141"/>
            <a:lumOff val="2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dirty="0"/>
            <a:t>Perspectief</a:t>
          </a:r>
          <a:br>
            <a:rPr lang="nl-NL" sz="1000" kern="1200" dirty="0"/>
          </a:br>
          <a:r>
            <a:rPr lang="nl-NL" sz="1000" kern="1200" dirty="0"/>
            <a:t>Ouder-Mentor-Werkplekbegeleider-Student-Starter</a:t>
          </a:r>
        </a:p>
      </dsp:txBody>
      <dsp:txXfrm rot="10800000">
        <a:off x="0" y="1964531"/>
        <a:ext cx="2720180" cy="1178718"/>
      </dsp:txXfrm>
    </dsp:sp>
    <dsp:sp modelId="{094F0200-DF4F-4B6F-A2F2-3F9DBA10AA4F}">
      <dsp:nvSpPr>
        <dsp:cNvPr id="0" name=""/>
        <dsp:cNvSpPr/>
      </dsp:nvSpPr>
      <dsp:spPr>
        <a:xfrm rot="5400000">
          <a:off x="3294458" y="997347"/>
          <a:ext cx="1571625" cy="2720180"/>
        </a:xfrm>
        <a:prstGeom prst="round1Rect">
          <a:avLst/>
        </a:prstGeom>
        <a:solidFill>
          <a:schemeClr val="accent2">
            <a:hueOff val="-294244"/>
            <a:satOff val="-42211"/>
            <a:lumOff val="4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dirty="0"/>
            <a:t>Opleidingsdidactieken:</a:t>
          </a:r>
          <a:br>
            <a:rPr lang="nl-NL" sz="1000" kern="1200" dirty="0"/>
          </a:br>
          <a:r>
            <a:rPr lang="nl-NL" sz="1000" kern="1200" dirty="0"/>
            <a:t>Modelleren</a:t>
          </a:r>
          <a:br>
            <a:rPr lang="nl-NL" sz="1000" kern="1200" dirty="0"/>
          </a:br>
          <a:r>
            <a:rPr lang="nl-NL" sz="1000" kern="1200" dirty="0"/>
            <a:t>Beeldbegeleiding</a:t>
          </a:r>
          <a:br>
            <a:rPr lang="nl-NL" sz="1000" kern="1200" dirty="0"/>
          </a:br>
          <a:r>
            <a:rPr lang="nl-NL" sz="1000" kern="1200" dirty="0"/>
            <a:t>Experimenteren</a:t>
          </a:r>
          <a:br>
            <a:rPr lang="nl-NL" sz="1000" kern="1200" dirty="0"/>
          </a:br>
          <a:r>
            <a:rPr lang="nl-NL" sz="1000" kern="1200" dirty="0"/>
            <a:t>Omgaan met feedback</a:t>
          </a:r>
        </a:p>
      </dsp:txBody>
      <dsp:txXfrm rot="-5400000">
        <a:off x="2720181" y="1964531"/>
        <a:ext cx="2720180" cy="1178718"/>
      </dsp:txXfrm>
    </dsp:sp>
    <dsp:sp modelId="{17364693-82CE-483A-9A67-232840C31EF0}">
      <dsp:nvSpPr>
        <dsp:cNvPr id="0" name=""/>
        <dsp:cNvSpPr/>
      </dsp:nvSpPr>
      <dsp:spPr>
        <a:xfrm>
          <a:off x="1904126" y="1034907"/>
          <a:ext cx="1632108" cy="1073435"/>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IJsberg McClelland</a:t>
          </a:r>
          <a:br>
            <a:rPr lang="nl-NL" sz="1000" kern="1200" dirty="0"/>
          </a:br>
          <a:r>
            <a:rPr lang="nl-NL" sz="1000" kern="1200" dirty="0"/>
            <a:t>Bateson</a:t>
          </a:r>
          <a:br>
            <a:rPr lang="nl-NL" sz="1000" kern="1200" dirty="0"/>
          </a:br>
          <a:r>
            <a:rPr lang="nl-NL" sz="1000" kern="1200" dirty="0"/>
            <a:t>EGO posities TA</a:t>
          </a:r>
          <a:br>
            <a:rPr lang="nl-NL" sz="1000" kern="1200" dirty="0"/>
          </a:br>
          <a:r>
            <a:rPr lang="nl-NL" sz="1000" kern="1200" dirty="0">
              <a:highlight>
                <a:srgbClr val="FFFF00"/>
              </a:highlight>
            </a:rPr>
            <a:t>Korthagen</a:t>
          </a:r>
          <a:br>
            <a:rPr lang="nl-NL" sz="1000" kern="1200" dirty="0"/>
          </a:br>
          <a:r>
            <a:rPr lang="nl-NL" sz="1000" kern="1200" dirty="0" err="1"/>
            <a:t>Leary</a:t>
          </a:r>
          <a:br>
            <a:rPr lang="nl-NL" sz="1000" kern="1200" dirty="0"/>
          </a:br>
          <a:r>
            <a:rPr lang="nl-NL" sz="1000" kern="1200" dirty="0"/>
            <a:t>Drama-driehoek</a:t>
          </a:r>
        </a:p>
      </dsp:txBody>
      <dsp:txXfrm>
        <a:off x="1956527" y="1087308"/>
        <a:ext cx="1527306" cy="96863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FEDE5-75C8-4E60-BAF1-1638A1D283EA}" type="datetimeFigureOut">
              <a:rPr lang="nl-NL" smtClean="0"/>
              <a:t>15-12-2025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1C8E9-E92E-4627-81BB-FD652EFF6B3C}" type="slidenum">
              <a:rPr lang="nl-NL" smtClean="0"/>
              <a:t>‹nr.›</a:t>
            </a:fld>
            <a:endParaRPr lang="nl-NL"/>
          </a:p>
        </p:txBody>
      </p:sp>
    </p:spTree>
    <p:extLst>
      <p:ext uri="{BB962C8B-B14F-4D97-AF65-F5344CB8AC3E}">
        <p14:creationId xmlns:p14="http://schemas.microsoft.com/office/powerpoint/2010/main" val="368712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Welkom!</a:t>
            </a:r>
          </a:p>
          <a:p>
            <a:r>
              <a:rPr lang="nl-NL" dirty="0"/>
              <a:t>In deze 4-delige serie voor werkplek-begeleiders en instituutsopleiders geven wij impulsen om aanstaande leerkrachten zo optimaal mogelijk te kunnen begeleiden.</a:t>
            </a:r>
          </a:p>
          <a:p>
            <a:r>
              <a:rPr lang="nl-NL" dirty="0"/>
              <a:t>De </a:t>
            </a:r>
            <a:r>
              <a:rPr lang="nl-NL" dirty="0" err="1"/>
              <a:t>powerpoints</a:t>
            </a:r>
            <a:r>
              <a:rPr lang="nl-NL" dirty="0"/>
              <a:t> kunnen onafhankelijk van elkaar worden gevolgd, </a:t>
            </a:r>
          </a:p>
          <a:p>
            <a:endParaRPr lang="nl-NL" dirty="0"/>
          </a:p>
          <a:p>
            <a:r>
              <a:rPr lang="nl-NL" dirty="0"/>
              <a:t>In deze presentatie gaan we het hebben over het model van Korthagen.</a:t>
            </a:r>
            <a:endParaRPr lang="nl-NL" b="0" i="0" dirty="0">
              <a:solidFill>
                <a:srgbClr val="001D35"/>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Let wel op: ze vormen een samenvatting van de lessen en zijn dus geen vervanging van!</a:t>
            </a:r>
          </a:p>
          <a:p>
            <a:endParaRPr lang="nl-NL" b="0" i="0" dirty="0">
              <a:solidFill>
                <a:srgbClr val="001D35"/>
              </a:solidFill>
              <a:effectLst/>
              <a:latin typeface="Google Sans"/>
            </a:endParaRPr>
          </a:p>
          <a:p>
            <a:endParaRPr lang="nl-NL" dirty="0"/>
          </a:p>
        </p:txBody>
      </p:sp>
      <p:sp>
        <p:nvSpPr>
          <p:cNvPr id="4" name="Tijdelijke aanduiding voor dianummer 3"/>
          <p:cNvSpPr>
            <a:spLocks noGrp="1"/>
          </p:cNvSpPr>
          <p:nvPr>
            <p:ph type="sldNum" sz="quarter" idx="5"/>
          </p:nvPr>
        </p:nvSpPr>
        <p:spPr/>
        <p:txBody>
          <a:bodyPr/>
          <a:lstStyle/>
          <a:p>
            <a:fld id="{7EBCAF0A-3B4C-4BB8-963F-96140E957F49}" type="slidenum">
              <a:rPr lang="nl-NL" smtClean="0"/>
              <a:t>3</a:t>
            </a:fld>
            <a:endParaRPr lang="nl-NL"/>
          </a:p>
        </p:txBody>
      </p:sp>
    </p:spTree>
    <p:extLst>
      <p:ext uri="{BB962C8B-B14F-4D97-AF65-F5344CB8AC3E}">
        <p14:creationId xmlns:p14="http://schemas.microsoft.com/office/powerpoint/2010/main" val="166324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98D5-3476-2070-030C-5946643C275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76727F-47B8-D6A6-4658-4F143DF1BCC2}"/>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EDE42B23-D628-AD33-3C26-9297ECCF24C5}"/>
              </a:ext>
            </a:extLst>
          </p:cNvPr>
          <p:cNvSpPr>
            <a:spLocks noGrp="1"/>
          </p:cNvSpPr>
          <p:nvPr>
            <p:ph type="body" idx="1"/>
          </p:nvPr>
        </p:nvSpPr>
        <p:spPr/>
        <p:txBody>
          <a:bodyPr/>
          <a:lstStyle/>
          <a:p>
            <a:r>
              <a:rPr lang="nl-NL" sz="1200" b="0" i="0" kern="1200">
                <a:solidFill>
                  <a:schemeClr val="tx1"/>
                </a:solidFill>
                <a:effectLst/>
                <a:latin typeface="+mn-lt"/>
                <a:ea typeface="+mn-ea"/>
                <a:cs typeface="+mn-cs"/>
              </a:rPr>
              <a:t>De cirkel van Korthagen beschrijft een cyclisch proces van professionele ontwikkeling, beginnend met handelen in de praktijk. Vervolgens blikt de student terug op dat handelen, wat leidt tot bewustwording van eigen vaardigheden en overtuigingen. Daarna kiest de student bewust voor alternatieven, probeert deze uit en doorloopt de cyclus opnieuw om voortdurend te groeien en te verbeteren.</a:t>
            </a:r>
          </a:p>
          <a:p>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Taak mentor: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-Helpen bij het creëren van een geschikte ervaring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Bv door de doelen van een beroepstaak te koppelen aan een geschikte les. Zo koppelt de student theorie aan praktijk.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-Terugblikken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Nadat de student heeft geëvalueerd accepteer je deze als mentor. Waar nodig vraag je de student om zaken meer concreet te maken.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Bv als de student aangaf dat “het goed ging” te vragen “wat ging er dan goed”?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-Bewustwording van essentiële aspecten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Help de student om expliciet te benoemen waarom zaken op een bepaalde manier verliepen. “Waarom lukte het? Wat heb je hiervoor gedaan?” Koppel hierbij altijd praktijk aan theorie.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Als iets niet goed verliep stel je dezelfde vragen.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-Alternatieven ontwikkelen en hieruit kiezen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Wat had je nog meer kunnen doen, waarom heb je daar niet voor gekozen? Hoe kun je deze opties de volgende keer inzetten? Waarom?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Wanneer een student vastloopt in het zoeken naar alternatieven kun je als mentor stapjes aandragen om een student weer aan het werk te krijgen en uit de leerkuil te halen.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-Uitproberen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0">
                <a:solidFill>
                  <a:srgbClr val="000000"/>
                </a:solidFill>
                <a:latin typeface="Arial" panose="020B0604020202020204" pitchFamily="34" charset="0"/>
                <a:cs typeface="Arial" panose="020B0604020202020204" pitchFamily="34" charset="0"/>
              </a:rPr>
              <a:t>Let als mentor op dat een student deze stap niet vergeet. Een tip is om dit vast op een nieuw LSF te noteren zodat het cyclisch proces en daarmee de groei zichtbaar wordt.</a:t>
            </a:r>
          </a:p>
          <a:p>
            <a:endParaRPr lang="nl-NL"/>
          </a:p>
        </p:txBody>
      </p:sp>
      <p:sp>
        <p:nvSpPr>
          <p:cNvPr id="4" name="Tijdelijke aanduiding voor dianummer 3">
            <a:extLst>
              <a:ext uri="{FF2B5EF4-FFF2-40B4-BE49-F238E27FC236}">
                <a16:creationId xmlns:a16="http://schemas.microsoft.com/office/drawing/2014/main" id="{7FC0EBF9-D8D7-C983-0373-5A2668CA17DE}"/>
              </a:ext>
            </a:extLst>
          </p:cNvPr>
          <p:cNvSpPr>
            <a:spLocks noGrp="1"/>
          </p:cNvSpPr>
          <p:nvPr>
            <p:ph type="sldNum" sz="quarter" idx="5"/>
          </p:nvPr>
        </p:nvSpPr>
        <p:spPr/>
        <p:txBody>
          <a:bodyPr/>
          <a:lstStyle/>
          <a:p>
            <a:fld id="{8BB43344-16BF-4468-9D73-01739CD8C73F}" type="slidenum">
              <a:rPr lang="nl-NL" smtClean="0"/>
              <a:t>4</a:t>
            </a:fld>
            <a:endParaRPr lang="nl-NL"/>
          </a:p>
        </p:txBody>
      </p:sp>
    </p:spTree>
    <p:extLst>
      <p:ext uri="{BB962C8B-B14F-4D97-AF65-F5344CB8AC3E}">
        <p14:creationId xmlns:p14="http://schemas.microsoft.com/office/powerpoint/2010/main" val="74536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Welkom!</a:t>
            </a:r>
          </a:p>
          <a:p>
            <a:r>
              <a:rPr lang="nl-NL" dirty="0"/>
              <a:t>In deze 4-delige serie voor werkplek-begeleiders en instituutsopleiders geven wij impulsen om aanstaande leerkrachten zo optimaal mogelijk te kunnen begeleiden.</a:t>
            </a:r>
          </a:p>
          <a:p>
            <a:r>
              <a:rPr lang="nl-NL" dirty="0"/>
              <a:t>De </a:t>
            </a:r>
            <a:r>
              <a:rPr lang="nl-NL" dirty="0" err="1"/>
              <a:t>powerpoints</a:t>
            </a:r>
            <a:r>
              <a:rPr lang="nl-NL" dirty="0"/>
              <a:t> kunnen onafhankelijk van elkaar worden gevolgd, </a:t>
            </a:r>
          </a:p>
          <a:p>
            <a:endParaRPr lang="nl-NL" dirty="0"/>
          </a:p>
          <a:p>
            <a:r>
              <a:rPr lang="nl-NL" dirty="0"/>
              <a:t>In deze presentatie gaan we het hebben over het model van Korthagen.</a:t>
            </a:r>
            <a:endParaRPr lang="nl-NL" b="0" i="0" dirty="0">
              <a:solidFill>
                <a:srgbClr val="001D35"/>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Let wel op: ze vormen een samenvatting van de lessen en zijn dus geen vervanging van!</a:t>
            </a:r>
          </a:p>
          <a:p>
            <a:endParaRPr lang="nl-NL" b="0" i="0" dirty="0">
              <a:solidFill>
                <a:srgbClr val="001D35"/>
              </a:solidFill>
              <a:effectLst/>
              <a:latin typeface="Google Sans"/>
            </a:endParaRPr>
          </a:p>
          <a:p>
            <a:endParaRPr lang="nl-NL" dirty="0"/>
          </a:p>
        </p:txBody>
      </p:sp>
      <p:sp>
        <p:nvSpPr>
          <p:cNvPr id="4" name="Tijdelijke aanduiding voor dianummer 3"/>
          <p:cNvSpPr>
            <a:spLocks noGrp="1"/>
          </p:cNvSpPr>
          <p:nvPr>
            <p:ph type="sldNum" sz="quarter" idx="5"/>
          </p:nvPr>
        </p:nvSpPr>
        <p:spPr/>
        <p:txBody>
          <a:bodyPr/>
          <a:lstStyle/>
          <a:p>
            <a:fld id="{7EBCAF0A-3B4C-4BB8-963F-96140E957F49}" type="slidenum">
              <a:rPr lang="nl-NL" smtClean="0"/>
              <a:t>6</a:t>
            </a:fld>
            <a:endParaRPr lang="nl-NL"/>
          </a:p>
        </p:txBody>
      </p:sp>
    </p:spTree>
    <p:extLst>
      <p:ext uri="{BB962C8B-B14F-4D97-AF65-F5344CB8AC3E}">
        <p14:creationId xmlns:p14="http://schemas.microsoft.com/office/powerpoint/2010/main" val="2102681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slide met log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5A968-C610-E74C-A0D4-9E1B455C0648}"/>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Afbeelding 9">
            <a:extLst>
              <a:ext uri="{FF2B5EF4-FFF2-40B4-BE49-F238E27FC236}">
                <a16:creationId xmlns:a16="http://schemas.microsoft.com/office/drawing/2014/main" id="{753CDA9B-7267-EA48-B401-EE2B2DDB349E}"/>
              </a:ext>
            </a:extLst>
          </p:cNvPr>
          <p:cNvPicPr>
            <a:picLocks noChangeAspect="1"/>
          </p:cNvPicPr>
          <p:nvPr userDrawn="1"/>
        </p:nvPicPr>
        <p:blipFill>
          <a:blip r:embed="rId3"/>
          <a:srcRect/>
          <a:stretch/>
        </p:blipFill>
        <p:spPr>
          <a:xfrm>
            <a:off x="3794204" y="2874406"/>
            <a:ext cx="4603592" cy="1109188"/>
          </a:xfrm>
          <a:prstGeom prst="rect">
            <a:avLst/>
          </a:prstGeom>
        </p:spPr>
      </p:pic>
    </p:spTree>
    <p:extLst>
      <p:ext uri="{BB962C8B-B14F-4D97-AF65-F5344CB8AC3E}">
        <p14:creationId xmlns:p14="http://schemas.microsoft.com/office/powerpoint/2010/main" val="249687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klein object 2">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600"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sp>
        <p:nvSpPr>
          <p:cNvPr id="3" name="Tijdelijke aanduiding voor inhoud 2">
            <a:extLst>
              <a:ext uri="{FF2B5EF4-FFF2-40B4-BE49-F238E27FC236}">
                <a16:creationId xmlns:a16="http://schemas.microsoft.com/office/drawing/2014/main" id="{AF6B7590-36A5-1D61-6EA3-29E58A8A7230}"/>
              </a:ext>
            </a:extLst>
          </p:cNvPr>
          <p:cNvSpPr>
            <a:spLocks noGrp="1"/>
          </p:cNvSpPr>
          <p:nvPr>
            <p:ph sz="quarter" idx="10"/>
          </p:nvPr>
        </p:nvSpPr>
        <p:spPr>
          <a:xfrm>
            <a:off x="3094038" y="2032000"/>
            <a:ext cx="5439600" cy="3142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5" name="Afbeelding 4">
            <a:extLst>
              <a:ext uri="{FF2B5EF4-FFF2-40B4-BE49-F238E27FC236}">
                <a16:creationId xmlns:a16="http://schemas.microsoft.com/office/drawing/2014/main" id="{A50061AD-E39D-E081-8FC9-F7B20D84B9B8}"/>
              </a:ext>
            </a:extLst>
          </p:cNvPr>
          <p:cNvPicPr>
            <a:picLocks noChangeAspect="1"/>
          </p:cNvPicPr>
          <p:nvPr userDrawn="1"/>
        </p:nvPicPr>
        <p:blipFill>
          <a:blip r:embed="rId4"/>
          <a:stretch>
            <a:fillRect/>
          </a:stretch>
        </p:blipFill>
        <p:spPr>
          <a:xfrm rot="16200000">
            <a:off x="9961049" y="0"/>
            <a:ext cx="2230951" cy="2230951"/>
          </a:xfrm>
          <a:prstGeom prst="rect">
            <a:avLst/>
          </a:prstGeom>
        </p:spPr>
      </p:pic>
    </p:spTree>
    <p:extLst>
      <p:ext uri="{BB962C8B-B14F-4D97-AF65-F5344CB8AC3E}">
        <p14:creationId xmlns:p14="http://schemas.microsoft.com/office/powerpoint/2010/main" val="1694193961"/>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een Titel 0">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599"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spTree>
    <p:extLst>
      <p:ext uri="{BB962C8B-B14F-4D97-AF65-F5344CB8AC3E}">
        <p14:creationId xmlns:p14="http://schemas.microsoft.com/office/powerpoint/2010/main" val="885640811"/>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1">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599"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pic>
        <p:nvPicPr>
          <p:cNvPr id="2" name="Afbeelding 1">
            <a:extLst>
              <a:ext uri="{FF2B5EF4-FFF2-40B4-BE49-F238E27FC236}">
                <a16:creationId xmlns:a16="http://schemas.microsoft.com/office/drawing/2014/main" id="{EB75988F-2450-F3BC-22A8-71956AD2360D}"/>
              </a:ext>
            </a:extLst>
          </p:cNvPr>
          <p:cNvPicPr>
            <a:picLocks noChangeAspect="1"/>
          </p:cNvPicPr>
          <p:nvPr userDrawn="1"/>
        </p:nvPicPr>
        <p:blipFill>
          <a:blip r:embed="rId4"/>
          <a:srcRect/>
          <a:stretch/>
        </p:blipFill>
        <p:spPr>
          <a:xfrm rot="16200000">
            <a:off x="-450000" y="1879200"/>
            <a:ext cx="2231329" cy="2231329"/>
          </a:xfrm>
          <a:prstGeom prst="rect">
            <a:avLst/>
          </a:prstGeom>
        </p:spPr>
      </p:pic>
    </p:spTree>
    <p:extLst>
      <p:ext uri="{BB962C8B-B14F-4D97-AF65-F5344CB8AC3E}">
        <p14:creationId xmlns:p14="http://schemas.microsoft.com/office/powerpoint/2010/main" val="1205075302"/>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1079409" y="529029"/>
            <a:ext cx="7180964" cy="671121"/>
          </a:xfrm>
        </p:spPr>
        <p:txBody>
          <a:bodyPr anchor="t" anchorCtr="0">
            <a:normAutofit/>
          </a:bodyPr>
          <a:lstStyle>
            <a:lvl1pPr algn="l">
              <a:lnSpc>
                <a:spcPts val="5000"/>
              </a:lnSpc>
              <a:defRPr sz="3200" b="1" cap="all" baseline="0">
                <a:solidFill>
                  <a:srgbClr val="2A2A86"/>
                </a:solidFill>
                <a:latin typeface="+mn-lt"/>
              </a:defRPr>
            </a:lvl1pPr>
          </a:lstStyle>
          <a:p>
            <a:r>
              <a:rPr lang="nl-NL"/>
              <a:t>HIER KAN EEN TITEL KOMEN</a:t>
            </a:r>
          </a:p>
        </p:txBody>
      </p:sp>
      <p:sp>
        <p:nvSpPr>
          <p:cNvPr id="15" name="Ondertitel 2">
            <a:extLst>
              <a:ext uri="{FF2B5EF4-FFF2-40B4-BE49-F238E27FC236}">
                <a16:creationId xmlns:a16="http://schemas.microsoft.com/office/drawing/2014/main" id="{93241350-B9D8-4387-B390-396C50C89558}"/>
              </a:ext>
            </a:extLst>
          </p:cNvPr>
          <p:cNvSpPr>
            <a:spLocks noGrp="1"/>
          </p:cNvSpPr>
          <p:nvPr>
            <p:ph type="subTitle" idx="1" hasCustomPrompt="1"/>
          </p:nvPr>
        </p:nvSpPr>
        <p:spPr>
          <a:xfrm>
            <a:off x="2349605" y="1432822"/>
            <a:ext cx="5486918" cy="557903"/>
          </a:xfrm>
        </p:spPr>
        <p:txBody>
          <a:bodyPr>
            <a:normAutofit/>
          </a:bodyPr>
          <a:lstStyle>
            <a:lvl1pPr marL="0" indent="0" algn="l">
              <a:lnSpc>
                <a:spcPct val="100000"/>
              </a:lnSpc>
              <a:buFontTx/>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
        <p:nvSpPr>
          <p:cNvPr id="16" name="Tijdelijke aanduiding voor tekst 8">
            <a:extLst>
              <a:ext uri="{FF2B5EF4-FFF2-40B4-BE49-F238E27FC236}">
                <a16:creationId xmlns:a16="http://schemas.microsoft.com/office/drawing/2014/main" id="{5DA0B42A-96CE-4801-8F85-B9E3DA89766D}"/>
              </a:ext>
            </a:extLst>
          </p:cNvPr>
          <p:cNvSpPr>
            <a:spLocks noGrp="1"/>
          </p:cNvSpPr>
          <p:nvPr>
            <p:ph type="body" sz="quarter" idx="21" hasCustomPrompt="1"/>
          </p:nvPr>
        </p:nvSpPr>
        <p:spPr>
          <a:xfrm>
            <a:off x="1949317" y="1520829"/>
            <a:ext cx="206729" cy="211112"/>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18" name="Tijdelijke aanduiding voor tekst 2">
            <a:extLst>
              <a:ext uri="{FF2B5EF4-FFF2-40B4-BE49-F238E27FC236}">
                <a16:creationId xmlns:a16="http://schemas.microsoft.com/office/drawing/2014/main" id="{49293DAA-BB5C-4904-8D04-4C807F0AA78D}"/>
              </a:ext>
            </a:extLst>
          </p:cNvPr>
          <p:cNvSpPr>
            <a:spLocks noGrp="1"/>
          </p:cNvSpPr>
          <p:nvPr>
            <p:ph type="body" idx="10" hasCustomPrompt="1"/>
          </p:nvPr>
        </p:nvSpPr>
        <p:spPr>
          <a:xfrm>
            <a:off x="1317533" y="2311404"/>
            <a:ext cx="8178891" cy="3890736"/>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een stuk (body)tekst.</a:t>
            </a:r>
          </a:p>
          <a:p>
            <a:pPr lvl="0"/>
            <a:endParaRPr lang="nl-NL"/>
          </a:p>
          <a:p>
            <a:pPr lvl="0"/>
            <a:endParaRPr lang="nl-NL"/>
          </a:p>
          <a:p>
            <a:pPr lvl="0"/>
            <a:endParaRPr lang="nl-NL"/>
          </a:p>
          <a:p>
            <a:pPr lvl="0"/>
            <a:endParaRPr lang="nl-NL"/>
          </a:p>
          <a:p>
            <a:pPr lvl="0"/>
            <a:endParaRPr lang="nl-NL"/>
          </a:p>
        </p:txBody>
      </p:sp>
    </p:spTree>
    <p:extLst>
      <p:ext uri="{BB962C8B-B14F-4D97-AF65-F5344CB8AC3E}">
        <p14:creationId xmlns:p14="http://schemas.microsoft.com/office/powerpoint/2010/main" val="38353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slide met afbeeld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B7AC3C-E2FD-5C44-99DE-B6C2F316F14A}"/>
              </a:ext>
            </a:extLst>
          </p:cNvPr>
          <p:cNvSpPr>
            <a:spLocks noGrp="1"/>
          </p:cNvSpPr>
          <p:nvPr>
            <p:ph type="ctrTitle" hasCustomPrompt="1"/>
          </p:nvPr>
        </p:nvSpPr>
        <p:spPr>
          <a:xfrm>
            <a:off x="1064420" y="833993"/>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a:t>HIER KAN EEN TITEL KOMEN</a:t>
            </a:r>
          </a:p>
        </p:txBody>
      </p:sp>
      <p:sp>
        <p:nvSpPr>
          <p:cNvPr id="20" name="Tijdelijke aanduiding voor tekst 2">
            <a:extLst>
              <a:ext uri="{FF2B5EF4-FFF2-40B4-BE49-F238E27FC236}">
                <a16:creationId xmlns:a16="http://schemas.microsoft.com/office/drawing/2014/main" id="{851D56FE-F179-4649-8DE8-8CCF2422FC9E}"/>
              </a:ext>
            </a:extLst>
          </p:cNvPr>
          <p:cNvSpPr>
            <a:spLocks noGrp="1"/>
          </p:cNvSpPr>
          <p:nvPr>
            <p:ph type="body" idx="10" hasCustomPrompt="1"/>
          </p:nvPr>
        </p:nvSpPr>
        <p:spPr>
          <a:xfrm>
            <a:off x="1278843" y="1732677"/>
            <a:ext cx="6769781" cy="3953747"/>
          </a:xfrm>
        </p:spPr>
        <p:txBody>
          <a:bodyPr>
            <a:normAutofit/>
          </a:bodyPr>
          <a:lstStyle>
            <a:lvl1pPr marL="0" indent="0">
              <a:lnSpc>
                <a:spcPts val="2200"/>
              </a:lnSpc>
              <a:spcBef>
                <a:spcPts val="0"/>
              </a:spcBef>
              <a:buFont typeface="Arial" panose="020B0604020202020204" pitchFamily="34" charset="0"/>
              <a:buNone/>
              <a:defRPr sz="2000" b="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standaardtekst.</a:t>
            </a:r>
          </a:p>
        </p:txBody>
      </p:sp>
      <p:sp>
        <p:nvSpPr>
          <p:cNvPr id="27" name="Tijdelijke aanduiding voor afbeelding 10">
            <a:extLst>
              <a:ext uri="{FF2B5EF4-FFF2-40B4-BE49-F238E27FC236}">
                <a16:creationId xmlns:a16="http://schemas.microsoft.com/office/drawing/2014/main" id="{C95B0FEB-25D7-EE4B-A793-DA8022EA7607}"/>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nchorCtr="0"/>
          <a:lstStyle>
            <a:lvl1pPr marL="0" indent="0" algn="ctr">
              <a:buNone/>
              <a:defRPr/>
            </a:lvl1pPr>
          </a:lstStyle>
          <a:p>
            <a:r>
              <a:rPr lang="nl-NL"/>
              <a:t>Dubbelklik om afbeelding te plaatsen</a:t>
            </a:r>
          </a:p>
          <a:p>
            <a:endParaRPr lang="nl-NL"/>
          </a:p>
          <a:p>
            <a:endParaRPr lang="nl-NL"/>
          </a:p>
        </p:txBody>
      </p:sp>
      <p:sp>
        <p:nvSpPr>
          <p:cNvPr id="42" name="Tijdelijke aanduiding voor tekst 8">
            <a:extLst>
              <a:ext uri="{FF2B5EF4-FFF2-40B4-BE49-F238E27FC236}">
                <a16:creationId xmlns:a16="http://schemas.microsoft.com/office/drawing/2014/main" id="{38392FBB-B36F-B74C-A8FC-D0A575094943}"/>
              </a:ext>
            </a:extLst>
          </p:cNvPr>
          <p:cNvSpPr>
            <a:spLocks noGrp="1"/>
          </p:cNvSpPr>
          <p:nvPr>
            <p:ph type="body" sz="quarter" idx="21" hasCustomPrompt="1"/>
          </p:nvPr>
        </p:nvSpPr>
        <p:spPr>
          <a:xfrm rot="10800000">
            <a:off x="1175479" y="5988184"/>
            <a:ext cx="206729" cy="211112"/>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pic>
        <p:nvPicPr>
          <p:cNvPr id="11" name="Afbeelding 10">
            <a:extLst>
              <a:ext uri="{FF2B5EF4-FFF2-40B4-BE49-F238E27FC236}">
                <a16:creationId xmlns:a16="http://schemas.microsoft.com/office/drawing/2014/main" id="{F35DA866-84FD-4237-9A4D-D72F897CAAB4}"/>
              </a:ext>
            </a:extLst>
          </p:cNvPr>
          <p:cNvPicPr>
            <a:picLocks noChangeAspect="1"/>
          </p:cNvPicPr>
          <p:nvPr userDrawn="1"/>
        </p:nvPicPr>
        <p:blipFill>
          <a:blip r:embed="rId3"/>
          <a:srcRect/>
          <a:stretch/>
        </p:blipFill>
        <p:spPr>
          <a:xfrm>
            <a:off x="9977868" y="6077562"/>
            <a:ext cx="1776013" cy="427912"/>
          </a:xfrm>
          <a:prstGeom prst="rect">
            <a:avLst/>
          </a:prstGeom>
        </p:spPr>
      </p:pic>
    </p:spTree>
    <p:extLst>
      <p:ext uri="{BB962C8B-B14F-4D97-AF65-F5344CB8AC3E}">
        <p14:creationId xmlns:p14="http://schemas.microsoft.com/office/powerpoint/2010/main" val="362966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slide met afbeelding 02">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AA14A89-F885-41A4-BB7F-7FF96CF69753}"/>
              </a:ext>
            </a:extLst>
          </p:cNvPr>
          <p:cNvSpPr>
            <a:spLocks noGrp="1"/>
          </p:cNvSpPr>
          <p:nvPr>
            <p:ph type="ctrTitle" hasCustomPrompt="1"/>
          </p:nvPr>
        </p:nvSpPr>
        <p:spPr>
          <a:xfrm>
            <a:off x="1064420" y="1440063"/>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a:t>HIER KAN EEN TITEL KOMEN</a:t>
            </a:r>
          </a:p>
        </p:txBody>
      </p:sp>
      <p:sp>
        <p:nvSpPr>
          <p:cNvPr id="9" name="Tijdelijke aanduiding voor tekst 2">
            <a:extLst>
              <a:ext uri="{FF2B5EF4-FFF2-40B4-BE49-F238E27FC236}">
                <a16:creationId xmlns:a16="http://schemas.microsoft.com/office/drawing/2014/main" id="{9DF73A5F-AFAB-4793-B148-BE4BEFF785DD}"/>
              </a:ext>
            </a:extLst>
          </p:cNvPr>
          <p:cNvSpPr>
            <a:spLocks noGrp="1"/>
          </p:cNvSpPr>
          <p:nvPr>
            <p:ph type="body" idx="10" hasCustomPrompt="1"/>
          </p:nvPr>
        </p:nvSpPr>
        <p:spPr>
          <a:xfrm>
            <a:off x="1382208" y="2172888"/>
            <a:ext cx="6847391" cy="3506943"/>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standaardtekst.</a:t>
            </a:r>
          </a:p>
        </p:txBody>
      </p:sp>
      <p:sp>
        <p:nvSpPr>
          <p:cNvPr id="10" name="Tijdelijke aanduiding voor afbeelding 10">
            <a:extLst>
              <a:ext uri="{FF2B5EF4-FFF2-40B4-BE49-F238E27FC236}">
                <a16:creationId xmlns:a16="http://schemas.microsoft.com/office/drawing/2014/main" id="{DC84CCA5-0F18-44F1-A25D-D51B745A7EFE}"/>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lstStyle>
            <a:lvl1pPr marL="0" indent="0" algn="ctr">
              <a:buNone/>
              <a:defRPr/>
            </a:lvl1pPr>
          </a:lstStyle>
          <a:p>
            <a:r>
              <a:rPr lang="nl-NL"/>
              <a:t>Dubbelklik om afbeelding te plaatsen</a:t>
            </a:r>
          </a:p>
          <a:p>
            <a:endParaRPr lang="nl-NL"/>
          </a:p>
          <a:p>
            <a:endParaRPr lang="nl-NL"/>
          </a:p>
        </p:txBody>
      </p:sp>
      <p:sp>
        <p:nvSpPr>
          <p:cNvPr id="11" name="Tijdelijke aanduiding voor tekst 8">
            <a:extLst>
              <a:ext uri="{FF2B5EF4-FFF2-40B4-BE49-F238E27FC236}">
                <a16:creationId xmlns:a16="http://schemas.microsoft.com/office/drawing/2014/main" id="{85E5F9F1-0614-4D1C-A78D-21842A76B566}"/>
              </a:ext>
            </a:extLst>
          </p:cNvPr>
          <p:cNvSpPr>
            <a:spLocks noGrp="1"/>
          </p:cNvSpPr>
          <p:nvPr>
            <p:ph type="body" sz="quarter" idx="21" hasCustomPrompt="1"/>
          </p:nvPr>
        </p:nvSpPr>
        <p:spPr>
          <a:xfrm rot="10800000">
            <a:off x="1175479" y="5988184"/>
            <a:ext cx="206729" cy="211112"/>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12" name="Tijdelijke aanduiding voor tekst 4">
            <a:extLst>
              <a:ext uri="{FF2B5EF4-FFF2-40B4-BE49-F238E27FC236}">
                <a16:creationId xmlns:a16="http://schemas.microsoft.com/office/drawing/2014/main" id="{B1C18298-DA88-4D31-8CC7-BAC96D952C9D}"/>
              </a:ext>
            </a:extLst>
          </p:cNvPr>
          <p:cNvSpPr>
            <a:spLocks noGrp="1"/>
          </p:cNvSpPr>
          <p:nvPr>
            <p:ph type="body" sz="quarter" idx="23" hasCustomPrompt="1"/>
          </p:nvPr>
        </p:nvSpPr>
        <p:spPr>
          <a:xfrm>
            <a:off x="1079409" y="603976"/>
            <a:ext cx="5354637" cy="249981"/>
          </a:xfrm>
        </p:spPr>
        <p:txBody>
          <a:bodyPr>
            <a:noAutofit/>
          </a:bodyPr>
          <a:lstStyle>
            <a:lvl1pPr marL="180000" indent="-180000">
              <a:buFontTx/>
              <a:buBlip>
                <a:blip r:embed="rId3"/>
              </a:buBlip>
              <a:defRPr sz="1400" b="1">
                <a:solidFill>
                  <a:schemeClr val="accent1"/>
                </a:solidFill>
              </a:defRPr>
            </a:lvl1pPr>
          </a:lstStyle>
          <a:p>
            <a:pPr lvl="0"/>
            <a:r>
              <a:rPr lang="nl-NL"/>
              <a:t>Klik hier om tekst toe te voegen</a:t>
            </a:r>
          </a:p>
        </p:txBody>
      </p:sp>
      <p:pic>
        <p:nvPicPr>
          <p:cNvPr id="13" name="Afbeelding 12">
            <a:extLst>
              <a:ext uri="{FF2B5EF4-FFF2-40B4-BE49-F238E27FC236}">
                <a16:creationId xmlns:a16="http://schemas.microsoft.com/office/drawing/2014/main" id="{90928454-3FA7-43B7-AFBF-B7D5DD2345A9}"/>
              </a:ext>
            </a:extLst>
          </p:cNvPr>
          <p:cNvPicPr>
            <a:picLocks noChangeAspect="1"/>
          </p:cNvPicPr>
          <p:nvPr userDrawn="1"/>
        </p:nvPicPr>
        <p:blipFill>
          <a:blip r:embed="rId4"/>
          <a:srcRect/>
          <a:stretch/>
        </p:blipFill>
        <p:spPr>
          <a:xfrm>
            <a:off x="9977868" y="6077562"/>
            <a:ext cx="1776013" cy="427912"/>
          </a:xfrm>
          <a:prstGeom prst="rect">
            <a:avLst/>
          </a:prstGeom>
        </p:spPr>
      </p:pic>
    </p:spTree>
    <p:extLst>
      <p:ext uri="{BB962C8B-B14F-4D97-AF65-F5344CB8AC3E}">
        <p14:creationId xmlns:p14="http://schemas.microsoft.com/office/powerpoint/2010/main" val="107955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slide 0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5B5D9B0-5D11-1B4C-8C63-0044ADB96F46}"/>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a:t>Dubbelklik om afbeelding in te voegen</a:t>
            </a:r>
          </a:p>
        </p:txBody>
      </p:sp>
      <p:sp>
        <p:nvSpPr>
          <p:cNvPr id="6" name="Tijdelijke aanduiding voor tekst 8">
            <a:extLst>
              <a:ext uri="{FF2B5EF4-FFF2-40B4-BE49-F238E27FC236}">
                <a16:creationId xmlns:a16="http://schemas.microsoft.com/office/drawing/2014/main" id="{0596B212-1721-8E46-8DE4-5EF57B906B8E}"/>
              </a:ext>
            </a:extLst>
          </p:cNvPr>
          <p:cNvSpPr>
            <a:spLocks noGrp="1"/>
          </p:cNvSpPr>
          <p:nvPr>
            <p:ph type="body" sz="quarter" idx="20" hasCustomPrompt="1"/>
          </p:nvPr>
        </p:nvSpPr>
        <p:spPr>
          <a:xfrm rot="10800000">
            <a:off x="10243193" y="2664912"/>
            <a:ext cx="2607577" cy="266286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7" name="Tijdelijke aanduiding voor tekst 8">
            <a:extLst>
              <a:ext uri="{FF2B5EF4-FFF2-40B4-BE49-F238E27FC236}">
                <a16:creationId xmlns:a16="http://schemas.microsoft.com/office/drawing/2014/main" id="{3833C33B-DF80-924A-9E6B-870723BD7C6B}"/>
              </a:ext>
            </a:extLst>
          </p:cNvPr>
          <p:cNvSpPr>
            <a:spLocks noGrp="1"/>
          </p:cNvSpPr>
          <p:nvPr>
            <p:ph type="body" sz="quarter" idx="21" hasCustomPrompt="1"/>
          </p:nvPr>
        </p:nvSpPr>
        <p:spPr>
          <a:xfrm rot="10800000">
            <a:off x="1301872" y="5638784"/>
            <a:ext cx="1853023" cy="1892315"/>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8" name="Tijdelijke aanduiding voor tekst 8">
            <a:extLst>
              <a:ext uri="{FF2B5EF4-FFF2-40B4-BE49-F238E27FC236}">
                <a16:creationId xmlns:a16="http://schemas.microsoft.com/office/drawing/2014/main" id="{6C09EBCD-7F3E-B346-9DEF-16823B383E11}"/>
              </a:ext>
            </a:extLst>
          </p:cNvPr>
          <p:cNvSpPr>
            <a:spLocks noGrp="1"/>
          </p:cNvSpPr>
          <p:nvPr>
            <p:ph type="body" sz="quarter" idx="22" hasCustomPrompt="1"/>
          </p:nvPr>
        </p:nvSpPr>
        <p:spPr>
          <a:xfrm rot="5400000">
            <a:off x="10948243" y="181290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Tree>
    <p:extLst>
      <p:ext uri="{BB962C8B-B14F-4D97-AF65-F5344CB8AC3E}">
        <p14:creationId xmlns:p14="http://schemas.microsoft.com/office/powerpoint/2010/main" val="146190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slide 02">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a:t>Dubbelklik om afbeelding in te voegen</a:t>
            </a:r>
          </a:p>
        </p:txBody>
      </p:sp>
      <p:sp>
        <p:nvSpPr>
          <p:cNvPr id="21" name="Tijdelijke aanduiding voor tekst 8">
            <a:extLst>
              <a:ext uri="{FF2B5EF4-FFF2-40B4-BE49-F238E27FC236}">
                <a16:creationId xmlns:a16="http://schemas.microsoft.com/office/drawing/2014/main" id="{A7C6E853-C820-BD43-BE37-404B90D8AC2E}"/>
              </a:ext>
            </a:extLst>
          </p:cNvPr>
          <p:cNvSpPr>
            <a:spLocks noGrp="1"/>
          </p:cNvSpPr>
          <p:nvPr>
            <p:ph type="body" sz="quarter" idx="19" hasCustomPrompt="1"/>
          </p:nvPr>
        </p:nvSpPr>
        <p:spPr>
          <a:xfrm>
            <a:off x="7800775" y="5424603"/>
            <a:ext cx="2052352" cy="2095870"/>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4"/>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Tree>
    <p:extLst>
      <p:ext uri="{BB962C8B-B14F-4D97-AF65-F5344CB8AC3E}">
        <p14:creationId xmlns:p14="http://schemas.microsoft.com/office/powerpoint/2010/main" val="183381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slide 03">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a:t>Dubbelklik om afbeelding in te voegen</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Tree>
    <p:extLst>
      <p:ext uri="{BB962C8B-B14F-4D97-AF65-F5344CB8AC3E}">
        <p14:creationId xmlns:p14="http://schemas.microsoft.com/office/powerpoint/2010/main" val="19383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F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ct val="100000"/>
              </a:lnSpc>
              <a:defRPr sz="5400" b="1" cap="all" baseline="0">
                <a:solidFill>
                  <a:schemeClr val="bg1"/>
                </a:solidFill>
                <a:latin typeface="+mn-lt"/>
              </a:defRPr>
            </a:lvl1pPr>
          </a:lstStyle>
          <a:p>
            <a:r>
              <a:rPr lang="nl-NL"/>
              <a:t>HIER KAN EEN TITEL KOMEN</a:t>
            </a:r>
          </a:p>
        </p:txBody>
      </p:sp>
      <p:sp>
        <p:nvSpPr>
          <p:cNvPr id="11" name="Ondertitel 2">
            <a:extLst>
              <a:ext uri="{FF2B5EF4-FFF2-40B4-BE49-F238E27FC236}">
                <a16:creationId xmlns:a16="http://schemas.microsoft.com/office/drawing/2014/main" id="{88102907-5E61-3C41-92C3-18595CB14515}"/>
              </a:ext>
            </a:extLst>
          </p:cNvPr>
          <p:cNvSpPr>
            <a:spLocks noGrp="1"/>
          </p:cNvSpPr>
          <p:nvPr>
            <p:ph type="subTitle" idx="1" hasCustomPrompt="1"/>
          </p:nvPr>
        </p:nvSpPr>
        <p:spPr>
          <a:xfrm>
            <a:off x="3203616" y="3745937"/>
            <a:ext cx="6998555" cy="538680"/>
          </a:xfrm>
        </p:spPr>
        <p:txBody>
          <a:bodyPr>
            <a:normAutofit/>
          </a:bodyPr>
          <a:lstStyle>
            <a:lvl1pPr marL="216000" indent="-216000" algn="l">
              <a:buSzPct val="80000"/>
              <a:buFontTx/>
              <a:buBlip>
                <a:blip r:embed="rId3"/>
              </a:buBlip>
              <a:defRPr sz="2400" b="1">
                <a:solidFill>
                  <a:srgbClr val="2A2A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Tree>
    <p:extLst>
      <p:ext uri="{BB962C8B-B14F-4D97-AF65-F5344CB8AC3E}">
        <p14:creationId xmlns:p14="http://schemas.microsoft.com/office/powerpoint/2010/main" val="220069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rcRect/>
          <a:stretch/>
        </p:blipFill>
        <p:spPr>
          <a:xfrm>
            <a:off x="0" y="0"/>
            <a:ext cx="12192000" cy="6858000"/>
          </a:xfrm>
          <a:prstGeom prst="rect">
            <a:avLst/>
          </a:prstGeom>
          <a:solidFill>
            <a:srgbClr val="2A2A86"/>
          </a:solidFill>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431084" y="1826728"/>
            <a:ext cx="7956497" cy="1872752"/>
          </a:xfrm>
        </p:spPr>
        <p:txBody>
          <a:bodyPr anchor="b">
            <a:normAutofit/>
          </a:bodyPr>
          <a:lstStyle>
            <a:lvl1pPr algn="l">
              <a:lnSpc>
                <a:spcPct val="100000"/>
              </a:lnSpc>
              <a:defRPr sz="5400" b="1" cap="all" baseline="0">
                <a:solidFill>
                  <a:schemeClr val="bg1"/>
                </a:solidFill>
                <a:latin typeface="+mn-lt"/>
              </a:defRPr>
            </a:lvl1pPr>
          </a:lstStyle>
          <a:p>
            <a:r>
              <a:rPr lang="nl-NL" dirty="0"/>
              <a:t>HIER KAN EEN TITEL KOMEN</a:t>
            </a:r>
          </a:p>
        </p:txBody>
      </p:sp>
      <p:sp>
        <p:nvSpPr>
          <p:cNvPr id="7" name="Ondertitel 2">
            <a:extLst>
              <a:ext uri="{FF2B5EF4-FFF2-40B4-BE49-F238E27FC236}">
                <a16:creationId xmlns:a16="http://schemas.microsoft.com/office/drawing/2014/main" id="{2A6332C5-9024-4FD0-A443-0547985D2DE1}"/>
              </a:ext>
            </a:extLst>
          </p:cNvPr>
          <p:cNvSpPr>
            <a:spLocks noGrp="1"/>
          </p:cNvSpPr>
          <p:nvPr>
            <p:ph type="subTitle" idx="1" hasCustomPrompt="1"/>
          </p:nvPr>
        </p:nvSpPr>
        <p:spPr>
          <a:xfrm>
            <a:off x="3250799" y="3830655"/>
            <a:ext cx="7146000" cy="1807200"/>
          </a:xfrm>
        </p:spPr>
        <p:txBody>
          <a:bodyPr>
            <a:normAutofit/>
          </a:bodyPr>
          <a:lstStyle>
            <a:lvl1pPr marL="216000" indent="-216000" algn="l">
              <a:lnSpc>
                <a:spcPts val="2800"/>
              </a:lnSpc>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280266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met foto-rood">
    <p:bg>
      <p:bgPr>
        <a:solidFill>
          <a:srgbClr val="F02837"/>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1C6E8E0-0126-4DBA-BDA4-E142DD3FAA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afbeelding 10">
            <a:extLst>
              <a:ext uri="{FF2B5EF4-FFF2-40B4-BE49-F238E27FC236}">
                <a16:creationId xmlns:a16="http://schemas.microsoft.com/office/drawing/2014/main" id="{5D2E6BB2-1E1F-4BDC-B10E-76ACE55B18A2}"/>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836000" rIns="3420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Dubbelklik om afbeelding te plaatsen</a:t>
            </a:r>
          </a:p>
        </p:txBody>
      </p:sp>
      <p:sp>
        <p:nvSpPr>
          <p:cNvPr id="10" name="Ondertitel 2">
            <a:extLst>
              <a:ext uri="{FF2B5EF4-FFF2-40B4-BE49-F238E27FC236}">
                <a16:creationId xmlns:a16="http://schemas.microsoft.com/office/drawing/2014/main" id="{2578ABD7-D6CC-479D-939F-CB0EFEF45C90}"/>
              </a:ext>
            </a:extLst>
          </p:cNvPr>
          <p:cNvSpPr txBox="1">
            <a:spLocks/>
          </p:cNvSpPr>
          <p:nvPr userDrawn="1"/>
        </p:nvSpPr>
        <p:spPr>
          <a:xfrm>
            <a:off x="6404016" y="3753644"/>
            <a:ext cx="6998555" cy="538680"/>
          </a:xfrm>
          <a:prstGeom prst="rect">
            <a:avLst/>
          </a:prstGeom>
        </p:spPr>
        <p:txBody>
          <a:bodyPr vert="horz" lIns="91440" tIns="45720" rIns="91440" bIns="45720" rtlCol="0">
            <a:normAutofit/>
          </a:bodyPr>
          <a:lstStyle>
            <a:lvl1pPr marL="216000" indent="-216000" algn="l" defTabSz="914400" rtl="0" eaLnBrk="1" latinLnBrk="0" hangingPunct="1">
              <a:lnSpc>
                <a:spcPct val="90000"/>
              </a:lnSpc>
              <a:spcBef>
                <a:spcPts val="1000"/>
              </a:spcBef>
              <a:buSzPct val="80000"/>
              <a:buFontTx/>
              <a:buBlip>
                <a:blip r:embed="rId3"/>
              </a:buBlip>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endParaRPr lang="nl-NL"/>
          </a:p>
        </p:txBody>
      </p:sp>
      <p:sp>
        <p:nvSpPr>
          <p:cNvPr id="7" name="Titel 1">
            <a:extLst>
              <a:ext uri="{FF2B5EF4-FFF2-40B4-BE49-F238E27FC236}">
                <a16:creationId xmlns:a16="http://schemas.microsoft.com/office/drawing/2014/main" id="{9E3D9433-2817-4F09-816A-F967F37082F0}"/>
              </a:ext>
            </a:extLst>
          </p:cNvPr>
          <p:cNvSpPr>
            <a:spLocks noGrp="1"/>
          </p:cNvSpPr>
          <p:nvPr>
            <p:ph type="ctrTitle" hasCustomPrompt="1"/>
          </p:nvPr>
        </p:nvSpPr>
        <p:spPr>
          <a:xfrm>
            <a:off x="5576993" y="1533253"/>
            <a:ext cx="6230477" cy="1571103"/>
          </a:xfrm>
        </p:spPr>
        <p:txBody>
          <a:bodyPr anchor="b">
            <a:normAutofit/>
          </a:bodyPr>
          <a:lstStyle>
            <a:lvl1pPr algn="l">
              <a:lnSpc>
                <a:spcPct val="100000"/>
              </a:lnSpc>
              <a:defRPr sz="4400" b="1" cap="all" baseline="0">
                <a:solidFill>
                  <a:schemeClr val="bg1"/>
                </a:solidFill>
                <a:latin typeface="+mn-lt"/>
              </a:defRPr>
            </a:lvl1pPr>
          </a:lstStyle>
          <a:p>
            <a:r>
              <a:rPr lang="nl-NL"/>
              <a:t>HIER KAN EEN TITEL KOMEN</a:t>
            </a:r>
          </a:p>
        </p:txBody>
      </p:sp>
      <p:sp>
        <p:nvSpPr>
          <p:cNvPr id="2" name="Ondertitel 2">
            <a:extLst>
              <a:ext uri="{FF2B5EF4-FFF2-40B4-BE49-F238E27FC236}">
                <a16:creationId xmlns:a16="http://schemas.microsoft.com/office/drawing/2014/main" id="{F51B1B35-9EB6-8B98-6357-C5691B3BC1C7}"/>
              </a:ext>
            </a:extLst>
          </p:cNvPr>
          <p:cNvSpPr>
            <a:spLocks noGrp="1"/>
          </p:cNvSpPr>
          <p:nvPr>
            <p:ph type="subTitle" idx="1" hasCustomPrompt="1"/>
          </p:nvPr>
        </p:nvSpPr>
        <p:spPr>
          <a:xfrm>
            <a:off x="6232409" y="3476597"/>
            <a:ext cx="6998555" cy="538680"/>
          </a:xfrm>
        </p:spPr>
        <p:txBody>
          <a:bodyPr>
            <a:normAutofit/>
          </a:bodyPr>
          <a:lstStyle>
            <a:lvl1pPr marL="216000" indent="-216000" algn="l">
              <a:buSzPct val="80000"/>
              <a:buFontTx/>
              <a:buBlip>
                <a:blip r:embed="rId3"/>
              </a:buBlip>
              <a:defRPr sz="2400" b="1">
                <a:solidFill>
                  <a:srgbClr val="2A2A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Tree>
    <p:extLst>
      <p:ext uri="{BB962C8B-B14F-4D97-AF65-F5344CB8AC3E}">
        <p14:creationId xmlns:p14="http://schemas.microsoft.com/office/powerpoint/2010/main" val="318221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met foto-blauw">
    <p:bg>
      <p:bgPr>
        <a:solidFill>
          <a:srgbClr val="2A2A86"/>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DFCC96E5-1B9B-3841-8C39-2C8DAA8A8ACA}"/>
              </a:ext>
            </a:extLst>
          </p:cNvPr>
          <p:cNvPicPr>
            <a:picLocks noChangeAspect="1"/>
          </p:cNvPicPr>
          <p:nvPr userDrawn="1"/>
        </p:nvPicPr>
        <p:blipFill>
          <a:blip r:embed="rId2"/>
          <a:stretch>
            <a:fillRect/>
          </a:stretch>
        </p:blipFill>
        <p:spPr>
          <a:xfrm>
            <a:off x="0" y="0"/>
            <a:ext cx="12192000" cy="6858000"/>
          </a:xfrm>
          <a:prstGeom prst="rect">
            <a:avLst/>
          </a:prstGeom>
          <a:solidFill>
            <a:srgbClr val="2A2A86"/>
          </a:solidFill>
        </p:spPr>
      </p:pic>
      <p:sp>
        <p:nvSpPr>
          <p:cNvPr id="6" name="Titel 1">
            <a:extLst>
              <a:ext uri="{FF2B5EF4-FFF2-40B4-BE49-F238E27FC236}">
                <a16:creationId xmlns:a16="http://schemas.microsoft.com/office/drawing/2014/main" id="{6BBE61E2-50BA-9F44-9815-BFDD82737498}"/>
              </a:ext>
            </a:extLst>
          </p:cNvPr>
          <p:cNvSpPr>
            <a:spLocks noGrp="1"/>
          </p:cNvSpPr>
          <p:nvPr>
            <p:ph type="ctrTitle" hasCustomPrompt="1"/>
          </p:nvPr>
        </p:nvSpPr>
        <p:spPr>
          <a:xfrm>
            <a:off x="5576993" y="1533253"/>
            <a:ext cx="6230477" cy="1578810"/>
          </a:xfrm>
        </p:spPr>
        <p:txBody>
          <a:bodyPr anchor="b">
            <a:normAutofit/>
          </a:bodyPr>
          <a:lstStyle>
            <a:lvl1pPr algn="l">
              <a:lnSpc>
                <a:spcPct val="100000"/>
              </a:lnSpc>
              <a:defRPr sz="4400" b="1" cap="all" baseline="0">
                <a:solidFill>
                  <a:schemeClr val="bg1"/>
                </a:solidFill>
                <a:latin typeface="+mn-lt"/>
              </a:defRPr>
            </a:lvl1pPr>
          </a:lstStyle>
          <a:p>
            <a:r>
              <a:rPr lang="nl-NL"/>
              <a:t>HIER KAN EEN TITEL KOMEN</a:t>
            </a:r>
          </a:p>
        </p:txBody>
      </p:sp>
      <p:sp>
        <p:nvSpPr>
          <p:cNvPr id="7" name="Ondertitel 2">
            <a:extLst>
              <a:ext uri="{FF2B5EF4-FFF2-40B4-BE49-F238E27FC236}">
                <a16:creationId xmlns:a16="http://schemas.microsoft.com/office/drawing/2014/main" id="{B8C68129-948C-E140-93B5-299091D228D1}"/>
              </a:ext>
            </a:extLst>
          </p:cNvPr>
          <p:cNvSpPr>
            <a:spLocks noGrp="1"/>
          </p:cNvSpPr>
          <p:nvPr>
            <p:ph type="subTitle" idx="1" hasCustomPrompt="1"/>
          </p:nvPr>
        </p:nvSpPr>
        <p:spPr>
          <a:xfrm>
            <a:off x="6455422" y="374593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
        <p:nvSpPr>
          <p:cNvPr id="12" name="Tijdelijke aanduiding voor afbeelding 10">
            <a:extLst>
              <a:ext uri="{FF2B5EF4-FFF2-40B4-BE49-F238E27FC236}">
                <a16:creationId xmlns:a16="http://schemas.microsoft.com/office/drawing/2014/main" id="{FE7B06EC-52B9-D04C-B7C7-B34E8A2B1248}"/>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440000" bIns="180000"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Dubbelklik om afbeelding te plaatsen</a:t>
            </a:r>
          </a:p>
        </p:txBody>
      </p:sp>
    </p:spTree>
    <p:extLst>
      <p:ext uri="{BB962C8B-B14F-4D97-AF65-F5344CB8AC3E}">
        <p14:creationId xmlns:p14="http://schemas.microsoft.com/office/powerpoint/2010/main" val="79392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met foto-paars">
    <p:bg>
      <p:bgPr>
        <a:solidFill>
          <a:srgbClr val="A2A1C3"/>
        </a:solidFill>
        <a:effectLst/>
      </p:bgPr>
    </p:bg>
    <p:spTree>
      <p:nvGrpSpPr>
        <p:cNvPr id="1" name=""/>
        <p:cNvGrpSpPr/>
        <p:nvPr/>
      </p:nvGrpSpPr>
      <p:grpSpPr>
        <a:xfrm>
          <a:off x="0" y="0"/>
          <a:ext cx="0" cy="0"/>
          <a:chOff x="0" y="0"/>
          <a:chExt cx="0" cy="0"/>
        </a:xfrm>
      </p:grpSpPr>
      <p:sp>
        <p:nvSpPr>
          <p:cNvPr id="6" name="Tijdelijke aanduiding voor afbeelding 10">
            <a:extLst>
              <a:ext uri="{FF2B5EF4-FFF2-40B4-BE49-F238E27FC236}">
                <a16:creationId xmlns:a16="http://schemas.microsoft.com/office/drawing/2014/main" id="{4453846E-31CD-43CB-974E-7AD51060BF3E}"/>
              </a:ext>
            </a:extLst>
          </p:cNvPr>
          <p:cNvSpPr>
            <a:spLocks noGrp="1"/>
          </p:cNvSpPr>
          <p:nvPr>
            <p:ph type="pic" sz="quarter" idx="11" hasCustomPrompt="1"/>
          </p:nvPr>
        </p:nvSpPr>
        <p:spPr>
          <a:xfrm flipH="1">
            <a:off x="5103935" y="-174896"/>
            <a:ext cx="7424823" cy="7388984"/>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908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Dubbelklik om afbeelding te plaatsen</a:t>
            </a:r>
          </a:p>
        </p:txBody>
      </p:sp>
      <p:pic>
        <p:nvPicPr>
          <p:cNvPr id="7" name="Afbeelding 6">
            <a:extLst>
              <a:ext uri="{FF2B5EF4-FFF2-40B4-BE49-F238E27FC236}">
                <a16:creationId xmlns:a16="http://schemas.microsoft.com/office/drawing/2014/main" id="{1CBDD9EE-9981-4C3B-91EE-437D36A1A0C1}"/>
              </a:ext>
            </a:extLst>
          </p:cNvPr>
          <p:cNvPicPr>
            <a:picLocks noChangeAspect="1"/>
          </p:cNvPicPr>
          <p:nvPr userDrawn="1"/>
        </p:nvPicPr>
        <p:blipFill>
          <a:blip r:embed="rId2"/>
          <a:stretch>
            <a:fillRect/>
          </a:stretch>
        </p:blipFill>
        <p:spPr>
          <a:xfrm>
            <a:off x="0" y="-66957"/>
            <a:ext cx="12192000" cy="6858000"/>
          </a:xfrm>
          <a:prstGeom prst="rect">
            <a:avLst/>
          </a:prstGeom>
        </p:spPr>
      </p:pic>
      <p:sp>
        <p:nvSpPr>
          <p:cNvPr id="8" name="Titel 1">
            <a:extLst>
              <a:ext uri="{FF2B5EF4-FFF2-40B4-BE49-F238E27FC236}">
                <a16:creationId xmlns:a16="http://schemas.microsoft.com/office/drawing/2014/main" id="{32D69677-5291-4B81-840D-15A52DE86BDE}"/>
              </a:ext>
            </a:extLst>
          </p:cNvPr>
          <p:cNvSpPr>
            <a:spLocks noGrp="1"/>
          </p:cNvSpPr>
          <p:nvPr>
            <p:ph type="ctrTitle" hasCustomPrompt="1"/>
          </p:nvPr>
        </p:nvSpPr>
        <p:spPr>
          <a:xfrm>
            <a:off x="692866" y="1489291"/>
            <a:ext cx="6230477" cy="1666734"/>
          </a:xfrm>
        </p:spPr>
        <p:txBody>
          <a:bodyPr anchor="b">
            <a:normAutofit/>
          </a:bodyPr>
          <a:lstStyle>
            <a:lvl1pPr algn="l">
              <a:lnSpc>
                <a:spcPct val="100000"/>
              </a:lnSpc>
              <a:defRPr sz="4400" b="1" cap="all" baseline="0">
                <a:solidFill>
                  <a:schemeClr val="bg1"/>
                </a:solidFill>
                <a:latin typeface="+mn-lt"/>
              </a:defRPr>
            </a:lvl1pPr>
          </a:lstStyle>
          <a:p>
            <a:r>
              <a:rPr lang="nl-NL"/>
              <a:t>HIER KAN EEN TITEL KOMEN</a:t>
            </a:r>
          </a:p>
        </p:txBody>
      </p:sp>
      <p:sp>
        <p:nvSpPr>
          <p:cNvPr id="9" name="Ondertitel 2">
            <a:extLst>
              <a:ext uri="{FF2B5EF4-FFF2-40B4-BE49-F238E27FC236}">
                <a16:creationId xmlns:a16="http://schemas.microsoft.com/office/drawing/2014/main" id="{913B43E7-E549-4578-8FFD-9B301097D870}"/>
              </a:ext>
            </a:extLst>
          </p:cNvPr>
          <p:cNvSpPr>
            <a:spLocks noGrp="1"/>
          </p:cNvSpPr>
          <p:nvPr>
            <p:ph type="subTitle" idx="1" hasCustomPrompt="1"/>
          </p:nvPr>
        </p:nvSpPr>
        <p:spPr>
          <a:xfrm>
            <a:off x="1571295" y="3701975"/>
            <a:ext cx="5352047" cy="538680"/>
          </a:xfrm>
        </p:spPr>
        <p:txBody>
          <a:bodyPr>
            <a:normAutofit/>
          </a:bodyPr>
          <a:lstStyle>
            <a:lvl1pPr marL="216000" indent="-216000" algn="l">
              <a:buSzPct val="80000"/>
              <a:buFontTx/>
              <a:buBlip>
                <a:blip r:embed="rId3"/>
              </a:buBlip>
              <a:defRPr sz="2400" b="1">
                <a:solidFill>
                  <a:srgbClr val="231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Tree>
    <p:extLst>
      <p:ext uri="{BB962C8B-B14F-4D97-AF65-F5344CB8AC3E}">
        <p14:creationId xmlns:p14="http://schemas.microsoft.com/office/powerpoint/2010/main" val="110119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eginslide met log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5A968-C610-E74C-A0D4-9E1B455C0648}"/>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Afbeelding 9">
            <a:extLst>
              <a:ext uri="{FF2B5EF4-FFF2-40B4-BE49-F238E27FC236}">
                <a16:creationId xmlns:a16="http://schemas.microsoft.com/office/drawing/2014/main" id="{753CDA9B-7267-EA48-B401-EE2B2DDB349E}"/>
              </a:ext>
            </a:extLst>
          </p:cNvPr>
          <p:cNvPicPr>
            <a:picLocks noChangeAspect="1"/>
          </p:cNvPicPr>
          <p:nvPr userDrawn="1"/>
        </p:nvPicPr>
        <p:blipFill>
          <a:blip r:embed="rId3"/>
          <a:srcRect/>
          <a:stretch/>
        </p:blipFill>
        <p:spPr>
          <a:xfrm>
            <a:off x="3794204" y="2874406"/>
            <a:ext cx="4603592" cy="1109188"/>
          </a:xfrm>
          <a:prstGeom prst="rect">
            <a:avLst/>
          </a:prstGeom>
        </p:spPr>
      </p:pic>
    </p:spTree>
    <p:extLst>
      <p:ext uri="{BB962C8B-B14F-4D97-AF65-F5344CB8AC3E}">
        <p14:creationId xmlns:p14="http://schemas.microsoft.com/office/powerpoint/2010/main" val="100297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slide">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1079409" y="529029"/>
            <a:ext cx="7180964" cy="671121"/>
          </a:xfrm>
        </p:spPr>
        <p:txBody>
          <a:bodyPr anchor="t" anchorCtr="0">
            <a:normAutofit/>
          </a:bodyPr>
          <a:lstStyle>
            <a:lvl1pPr algn="l">
              <a:lnSpc>
                <a:spcPts val="5000"/>
              </a:lnSpc>
              <a:defRPr sz="3200" b="1" cap="all" baseline="0">
                <a:solidFill>
                  <a:srgbClr val="2A2A86"/>
                </a:solidFill>
                <a:latin typeface="+mn-lt"/>
              </a:defRPr>
            </a:lvl1pPr>
          </a:lstStyle>
          <a:p>
            <a:r>
              <a:rPr lang="nl-NL" dirty="0"/>
              <a:t>HIER KAN EEN TITEL KOMEN</a:t>
            </a:r>
          </a:p>
        </p:txBody>
      </p:sp>
      <p:sp>
        <p:nvSpPr>
          <p:cNvPr id="15" name="Ondertitel 2">
            <a:extLst>
              <a:ext uri="{FF2B5EF4-FFF2-40B4-BE49-F238E27FC236}">
                <a16:creationId xmlns:a16="http://schemas.microsoft.com/office/drawing/2014/main" id="{93241350-B9D8-4387-B390-396C50C89558}"/>
              </a:ext>
            </a:extLst>
          </p:cNvPr>
          <p:cNvSpPr>
            <a:spLocks noGrp="1"/>
          </p:cNvSpPr>
          <p:nvPr>
            <p:ph type="subTitle" idx="1" hasCustomPrompt="1"/>
          </p:nvPr>
        </p:nvSpPr>
        <p:spPr>
          <a:xfrm>
            <a:off x="2349605" y="1432822"/>
            <a:ext cx="5486918" cy="557903"/>
          </a:xfrm>
        </p:spPr>
        <p:txBody>
          <a:bodyPr>
            <a:normAutofit/>
          </a:bodyPr>
          <a:lstStyle>
            <a:lvl1pPr marL="0" indent="0" algn="l">
              <a:lnSpc>
                <a:spcPct val="100000"/>
              </a:lnSpc>
              <a:buFontTx/>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
        <p:nvSpPr>
          <p:cNvPr id="16" name="Tijdelijke aanduiding voor tekst 8">
            <a:extLst>
              <a:ext uri="{FF2B5EF4-FFF2-40B4-BE49-F238E27FC236}">
                <a16:creationId xmlns:a16="http://schemas.microsoft.com/office/drawing/2014/main" id="{5DA0B42A-96CE-4801-8F85-B9E3DA89766D}"/>
              </a:ext>
            </a:extLst>
          </p:cNvPr>
          <p:cNvSpPr>
            <a:spLocks noGrp="1"/>
          </p:cNvSpPr>
          <p:nvPr>
            <p:ph type="body" sz="quarter" idx="21" hasCustomPrompt="1"/>
          </p:nvPr>
        </p:nvSpPr>
        <p:spPr>
          <a:xfrm>
            <a:off x="1949317" y="1520829"/>
            <a:ext cx="206729" cy="211112"/>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18" name="Tijdelijke aanduiding voor tekst 2">
            <a:extLst>
              <a:ext uri="{FF2B5EF4-FFF2-40B4-BE49-F238E27FC236}">
                <a16:creationId xmlns:a16="http://schemas.microsoft.com/office/drawing/2014/main" id="{49293DAA-BB5C-4904-8D04-4C807F0AA78D}"/>
              </a:ext>
            </a:extLst>
          </p:cNvPr>
          <p:cNvSpPr>
            <a:spLocks noGrp="1"/>
          </p:cNvSpPr>
          <p:nvPr>
            <p:ph type="body" idx="10" hasCustomPrompt="1"/>
          </p:nvPr>
        </p:nvSpPr>
        <p:spPr>
          <a:xfrm>
            <a:off x="1317533" y="2311404"/>
            <a:ext cx="8178891" cy="3890736"/>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een stuk (body)tekst.</a:t>
            </a:r>
          </a:p>
          <a:p>
            <a:pPr lvl="0"/>
            <a:endParaRPr lang="nl-NL" dirty="0"/>
          </a:p>
          <a:p>
            <a:pPr lvl="0"/>
            <a:endParaRPr lang="nl-NL" dirty="0"/>
          </a:p>
          <a:p>
            <a:pPr lvl="0"/>
            <a:endParaRPr lang="nl-NL" dirty="0"/>
          </a:p>
          <a:p>
            <a:pPr lvl="0"/>
            <a:endParaRPr lang="nl-NL" dirty="0"/>
          </a:p>
          <a:p>
            <a:pPr lvl="0"/>
            <a:endParaRPr lang="nl-NL" dirty="0"/>
          </a:p>
        </p:txBody>
      </p:sp>
    </p:spTree>
    <p:extLst>
      <p:ext uri="{BB962C8B-B14F-4D97-AF65-F5344CB8AC3E}">
        <p14:creationId xmlns:p14="http://schemas.microsoft.com/office/powerpoint/2010/main" val="991840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klein object 1">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633600" y="601200"/>
            <a:ext cx="9000000" cy="671121"/>
          </a:xfrm>
        </p:spPr>
        <p:txBody>
          <a:bodyPr lIns="0" tIns="0" rIns="0" bIns="0" anchor="t" anchorCtr="0">
            <a:noAutofit/>
          </a:bodyPr>
          <a:lstStyle>
            <a:lvl1pPr marL="360000" indent="-360000" algn="l">
              <a:lnSpc>
                <a:spcPct val="100000"/>
              </a:lnSpc>
              <a:buFontTx/>
              <a:buBlip>
                <a:blip r:embed="rId3"/>
              </a:buBlip>
              <a:defRPr sz="3200" b="1" cap="all" baseline="0">
                <a:solidFill>
                  <a:srgbClr val="2A2A86"/>
                </a:solidFill>
                <a:latin typeface="+mn-lt"/>
              </a:defRPr>
            </a:lvl1pPr>
          </a:lstStyle>
          <a:p>
            <a:r>
              <a:rPr lang="nl-NL" dirty="0"/>
              <a:t>HIER KAN EEN TITEL KOMEN</a:t>
            </a:r>
          </a:p>
        </p:txBody>
      </p:sp>
      <p:sp>
        <p:nvSpPr>
          <p:cNvPr id="3" name="Tijdelijke aanduiding voor inhoud 2">
            <a:extLst>
              <a:ext uri="{FF2B5EF4-FFF2-40B4-BE49-F238E27FC236}">
                <a16:creationId xmlns:a16="http://schemas.microsoft.com/office/drawing/2014/main" id="{AF6B7590-36A5-1D61-6EA3-29E58A8A7230}"/>
              </a:ext>
            </a:extLst>
          </p:cNvPr>
          <p:cNvSpPr>
            <a:spLocks noGrp="1"/>
          </p:cNvSpPr>
          <p:nvPr>
            <p:ph sz="quarter" idx="10"/>
          </p:nvPr>
        </p:nvSpPr>
        <p:spPr>
          <a:xfrm>
            <a:off x="3094038" y="2032000"/>
            <a:ext cx="5439600" cy="3142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Afbeelding 3">
            <a:extLst>
              <a:ext uri="{FF2B5EF4-FFF2-40B4-BE49-F238E27FC236}">
                <a16:creationId xmlns:a16="http://schemas.microsoft.com/office/drawing/2014/main" id="{3CD6C0CA-EC00-83BD-1948-D2FFAF949502}"/>
              </a:ext>
            </a:extLst>
          </p:cNvPr>
          <p:cNvPicPr>
            <a:picLocks noChangeAspect="1"/>
          </p:cNvPicPr>
          <p:nvPr userDrawn="1"/>
        </p:nvPicPr>
        <p:blipFill>
          <a:blip r:embed="rId4"/>
          <a:srcRect/>
          <a:stretch/>
        </p:blipFill>
        <p:spPr>
          <a:xfrm rot="5400000">
            <a:off x="10717200" y="1918800"/>
            <a:ext cx="2035474" cy="2035474"/>
          </a:xfrm>
          <a:prstGeom prst="rect">
            <a:avLst/>
          </a:prstGeom>
        </p:spPr>
      </p:pic>
      <p:pic>
        <p:nvPicPr>
          <p:cNvPr id="5" name="Afbeelding 4">
            <a:extLst>
              <a:ext uri="{FF2B5EF4-FFF2-40B4-BE49-F238E27FC236}">
                <a16:creationId xmlns:a16="http://schemas.microsoft.com/office/drawing/2014/main" id="{A50061AD-E39D-E081-8FC9-F7B20D84B9B8}"/>
              </a:ext>
            </a:extLst>
          </p:cNvPr>
          <p:cNvPicPr>
            <a:picLocks noChangeAspect="1"/>
          </p:cNvPicPr>
          <p:nvPr userDrawn="1"/>
        </p:nvPicPr>
        <p:blipFill>
          <a:blip r:embed="rId5"/>
          <a:stretch>
            <a:fillRect/>
          </a:stretch>
        </p:blipFill>
        <p:spPr>
          <a:xfrm rot="16200000">
            <a:off x="0" y="5382000"/>
            <a:ext cx="2230951" cy="2230951"/>
          </a:xfrm>
          <a:prstGeom prst="rect">
            <a:avLst/>
          </a:prstGeom>
        </p:spPr>
      </p:pic>
    </p:spTree>
    <p:extLst>
      <p:ext uri="{BB962C8B-B14F-4D97-AF65-F5344CB8AC3E}">
        <p14:creationId xmlns:p14="http://schemas.microsoft.com/office/powerpoint/2010/main" val="1398563654"/>
      </p:ext>
    </p:extLst>
  </p:cSld>
  <p:clrMapOvr>
    <a:masterClrMapping/>
  </p:clrMapOvr>
  <p:extLst>
    <p:ext uri="{DCECCB84-F9BA-43D5-87BE-67443E8EF086}">
      <p15:sldGuideLst xmlns:p15="http://schemas.microsoft.com/office/powerpoint/2012/main">
        <p15:guide id="1" orient="horz" pos="2160">
          <p15:clr>
            <a:srgbClr val="FBAE40"/>
          </p15:clr>
        </p15:guide>
        <p15:guide id="2" pos="67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57D68B-0ADC-4B47-BE28-7C7819D365B2}"/>
              </a:ext>
            </a:extLst>
          </p:cNvPr>
          <p:cNvSpPr>
            <a:spLocks noGrp="1"/>
          </p:cNvSpPr>
          <p:nvPr>
            <p:ph type="title"/>
          </p:nvPr>
        </p:nvSpPr>
        <p:spPr>
          <a:xfrm>
            <a:off x="838200" y="365126"/>
            <a:ext cx="10515600" cy="635000"/>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609FF51-9707-0E48-97E4-5F9D69EAC1D6}"/>
              </a:ext>
            </a:extLst>
          </p:cNvPr>
          <p:cNvSpPr>
            <a:spLocks noGrp="1"/>
          </p:cNvSpPr>
          <p:nvPr>
            <p:ph type="body" idx="1"/>
          </p:nvPr>
        </p:nvSpPr>
        <p:spPr>
          <a:xfrm>
            <a:off x="1524000" y="1438275"/>
            <a:ext cx="9829799" cy="473868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15286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3" r:id="rId4"/>
    <p:sldLayoutId id="2147483663" r:id="rId5"/>
    <p:sldLayoutId id="2147483674" r:id="rId6"/>
    <p:sldLayoutId id="2147483677" r:id="rId7"/>
    <p:sldLayoutId id="2147483678" r:id="rId8"/>
    <p:sldLayoutId id="2147483679" r:id="rId9"/>
    <p:sldLayoutId id="2147483680" r:id="rId10"/>
    <p:sldLayoutId id="2147483682" r:id="rId11"/>
    <p:sldLayoutId id="2147483681" r:id="rId12"/>
    <p:sldLayoutId id="2147483671" r:id="rId13"/>
    <p:sldLayoutId id="2147483664" r:id="rId14"/>
    <p:sldLayoutId id="2147483672" r:id="rId15"/>
    <p:sldLayoutId id="2147483667" r:id="rId16"/>
    <p:sldLayoutId id="2147483666" r:id="rId17"/>
    <p:sldLayoutId id="2147483676" r:id="rId18"/>
  </p:sldLayoutIdLst>
  <p:txStyles>
    <p:titleStyle>
      <a:lvl1pPr algn="l" defTabSz="914400" rtl="0" eaLnBrk="1" latinLnBrk="0" hangingPunct="1">
        <a:lnSpc>
          <a:spcPct val="90000"/>
        </a:lnSpc>
        <a:spcBef>
          <a:spcPct val="0"/>
        </a:spcBef>
        <a:buNone/>
        <a:defRPr sz="3200" b="1" kern="1200">
          <a:solidFill>
            <a:srgbClr val="F02837"/>
          </a:solidFill>
          <a:latin typeface="+mj-lt"/>
          <a:ea typeface="+mj-ea"/>
          <a:cs typeface="+mj-cs"/>
        </a:defRPr>
      </a:lvl1pPr>
    </p:titleStyle>
    <p:bodyStyle>
      <a:lvl1pPr marL="228600" indent="-228600" algn="l" defTabSz="914400" rtl="0" eaLnBrk="1" latinLnBrk="0" hangingPunct="1">
        <a:lnSpc>
          <a:spcPct val="114000"/>
        </a:lnSpc>
        <a:spcBef>
          <a:spcPts val="0"/>
        </a:spcBef>
        <a:buClr>
          <a:srgbClr val="F02837"/>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4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9.xml"/><Relationship Id="rId7" Type="http://schemas.openxmlformats.org/officeDocument/2006/relationships/diagramLayout" Target="../diagrams/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1.xml"/><Relationship Id="rId11" Type="http://schemas.openxmlformats.org/officeDocument/2006/relationships/image" Target="../media/image15.png"/><Relationship Id="rId5" Type="http://schemas.microsoft.com/office/2018/10/relationships/comments" Target="../comments/modernComment_114_A5A3F748.xml"/><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audio" Target="../media/media5.m4a"/><Relationship Id="rId13" Type="http://schemas.openxmlformats.org/officeDocument/2006/relationships/slideLayout" Target="../slideLayouts/slideLayout11.xml"/><Relationship Id="rId3" Type="http://schemas.microsoft.com/office/2007/relationships/media" Target="../media/media3.m4a"/><Relationship Id="rId7" Type="http://schemas.microsoft.com/office/2007/relationships/media" Target="../media/media5.m4a"/><Relationship Id="rId12" Type="http://schemas.openxmlformats.org/officeDocument/2006/relationships/audio" Target="../media/media7.m4a"/><Relationship Id="rId17" Type="http://schemas.openxmlformats.org/officeDocument/2006/relationships/image" Target="../media/image15.png"/><Relationship Id="rId2" Type="http://schemas.openxmlformats.org/officeDocument/2006/relationships/audio" Target="../media/media2.m4a"/><Relationship Id="rId16" Type="http://schemas.openxmlformats.org/officeDocument/2006/relationships/image" Target="../media/image16.png"/><Relationship Id="rId1" Type="http://schemas.microsoft.com/office/2007/relationships/media" Target="../media/media2.m4a"/><Relationship Id="rId6" Type="http://schemas.openxmlformats.org/officeDocument/2006/relationships/audio" Target="../media/media4.m4a"/><Relationship Id="rId11" Type="http://schemas.microsoft.com/office/2007/relationships/media" Target="../media/media7.m4a"/><Relationship Id="rId5" Type="http://schemas.microsoft.com/office/2007/relationships/media" Target="../media/media4.m4a"/><Relationship Id="rId15" Type="http://schemas.microsoft.com/office/2018/10/relationships/comments" Target="../comments/modernComment_13F_8F130A55.xml"/><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F08A-A264-DBB7-8419-FE339937BAEE}"/>
              </a:ext>
            </a:extLst>
          </p:cNvPr>
          <p:cNvSpPr>
            <a:spLocks noGrp="1"/>
          </p:cNvSpPr>
          <p:nvPr>
            <p:ph type="ctrTitle"/>
          </p:nvPr>
        </p:nvSpPr>
        <p:spPr/>
        <p:txBody>
          <a:bodyPr/>
          <a:lstStyle/>
          <a:p>
            <a:r>
              <a:rPr lang="nl-NL" dirty="0"/>
              <a:t>Korthagen</a:t>
            </a:r>
          </a:p>
        </p:txBody>
      </p:sp>
      <p:sp>
        <p:nvSpPr>
          <p:cNvPr id="3" name="Ondertitel 2">
            <a:extLst>
              <a:ext uri="{FF2B5EF4-FFF2-40B4-BE49-F238E27FC236}">
                <a16:creationId xmlns:a16="http://schemas.microsoft.com/office/drawing/2014/main" id="{F6EE2250-75B3-6722-2B5A-AAADEEEDD302}"/>
              </a:ext>
            </a:extLst>
          </p:cNvPr>
          <p:cNvSpPr>
            <a:spLocks noGrp="1"/>
          </p:cNvSpPr>
          <p:nvPr>
            <p:ph type="subTitle" idx="1"/>
          </p:nvPr>
        </p:nvSpPr>
        <p:spPr/>
        <p:txBody>
          <a:bodyPr>
            <a:noAutofit/>
          </a:bodyPr>
          <a:lstStyle/>
          <a:p>
            <a:r>
              <a:rPr lang="nl-NL" dirty="0"/>
              <a:t>In deze 4-delige serie geven wij impulsen om aanstaande leerkrachten zo optimaal</a:t>
            </a:r>
            <a:br>
              <a:rPr lang="nl-NL" dirty="0"/>
            </a:br>
            <a:r>
              <a:rPr lang="nl-NL" dirty="0"/>
              <a:t>mogelijk te kunnen begeleiden.</a:t>
            </a:r>
          </a:p>
        </p:txBody>
      </p:sp>
    </p:spTree>
    <p:extLst>
      <p:ext uri="{BB962C8B-B14F-4D97-AF65-F5344CB8AC3E}">
        <p14:creationId xmlns:p14="http://schemas.microsoft.com/office/powerpoint/2010/main" val="425810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634541B-D41C-1503-54D6-2FF1E08DC3F0}"/>
              </a:ext>
            </a:extLst>
          </p:cNvPr>
          <p:cNvSpPr>
            <a:spLocks noGrp="1"/>
          </p:cNvSpPr>
          <p:nvPr>
            <p:ph type="ctrTitle"/>
          </p:nvPr>
        </p:nvSpPr>
        <p:spPr>
          <a:xfrm>
            <a:off x="633600" y="601200"/>
            <a:ext cx="9000000" cy="671121"/>
          </a:xfrm>
        </p:spPr>
        <p:txBody>
          <a:bodyPr/>
          <a:lstStyle/>
          <a:p>
            <a:r>
              <a:rPr lang="nl-NL" dirty="0"/>
              <a:t>Specialisatie werkplekbegeleiders</a:t>
            </a:r>
          </a:p>
        </p:txBody>
      </p:sp>
      <p:graphicFrame>
        <p:nvGraphicFramePr>
          <p:cNvPr id="14" name="Tijdelijke aanduiding voor inhoud 13">
            <a:extLst>
              <a:ext uri="{FF2B5EF4-FFF2-40B4-BE49-F238E27FC236}">
                <a16:creationId xmlns:a16="http://schemas.microsoft.com/office/drawing/2014/main" id="{663B1724-F7BE-49C4-E1AB-4E8B652D76D8}"/>
              </a:ext>
            </a:extLst>
          </p:cNvPr>
          <p:cNvGraphicFramePr>
            <a:graphicFrameLocks noGrp="1"/>
          </p:cNvGraphicFramePr>
          <p:nvPr>
            <p:ph sz="quarter" idx="10"/>
            <p:extLst>
              <p:ext uri="{D42A27DB-BD31-4B8C-83A1-F6EECF244321}">
                <p14:modId xmlns:p14="http://schemas.microsoft.com/office/powerpoint/2010/main" val="475323535"/>
              </p:ext>
            </p:extLst>
          </p:nvPr>
        </p:nvGraphicFramePr>
        <p:xfrm>
          <a:off x="3094038" y="2032000"/>
          <a:ext cx="5440362" cy="31432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intro">
            <a:hlinkClick r:id="" action="ppaction://media"/>
            <a:extLst>
              <a:ext uri="{FF2B5EF4-FFF2-40B4-BE49-F238E27FC236}">
                <a16:creationId xmlns:a16="http://schemas.microsoft.com/office/drawing/2014/main" id="{5DA60B80-00F5-16B5-A05F-FB9F9E71BDB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63225" y="4768850"/>
            <a:ext cx="406400" cy="406400"/>
          </a:xfrm>
          <a:prstGeom prst="rect">
            <a:avLst/>
          </a:prstGeom>
        </p:spPr>
      </p:pic>
    </p:spTree>
    <p:extLst>
      <p:ext uri="{BB962C8B-B14F-4D97-AF65-F5344CB8AC3E}">
        <p14:creationId xmlns:p14="http://schemas.microsoft.com/office/powerpoint/2010/main" val="2778986312"/>
      </p:ext>
    </p:extLst>
  </p:cSld>
  <p:clrMapOvr>
    <a:masterClrMapping/>
  </p:clrMapOvr>
  <mc:AlternateContent xmlns:mc="http://schemas.openxmlformats.org/markup-compatibility/2006" xmlns:p14="http://schemas.microsoft.com/office/powerpoint/2010/main">
    <mc:Choice Requires="p14">
      <p:transition spd="slow" p14:dur="2000" advTm="10788"/>
    </mc:Choice>
    <mc:Fallback xmlns="">
      <p:transition spd="slow" advTm="10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0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extLst>
    <p:ext uri="{6950BFC3-D8DA-4A85-94F7-54DA5524770B}">
      <p188:commentRel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B6BA0-C8A8-EC36-3D20-2D20BCAE18A6}"/>
            </a:ext>
          </a:extLst>
        </p:cNvPr>
        <p:cNvGrpSpPr/>
        <p:nvPr/>
      </p:nvGrpSpPr>
      <p:grpSpPr>
        <a:xfrm>
          <a:off x="0" y="0"/>
          <a:ext cx="0" cy="0"/>
          <a:chOff x="0" y="0"/>
          <a:chExt cx="0" cy="0"/>
        </a:xfrm>
      </p:grpSpPr>
      <p:grpSp>
        <p:nvGrpSpPr>
          <p:cNvPr id="22" name="Illustratie">
            <a:extLst>
              <a:ext uri="{FF2B5EF4-FFF2-40B4-BE49-F238E27FC236}">
                <a16:creationId xmlns:a16="http://schemas.microsoft.com/office/drawing/2014/main" id="{2841DAEE-CF18-734D-FEEC-167109B7B936}"/>
              </a:ext>
            </a:extLst>
          </p:cNvPr>
          <p:cNvGrpSpPr>
            <a:grpSpLocks/>
          </p:cNvGrpSpPr>
          <p:nvPr/>
        </p:nvGrpSpPr>
        <p:grpSpPr>
          <a:xfrm>
            <a:off x="497717" y="1390034"/>
            <a:ext cx="11484000" cy="4803607"/>
            <a:chOff x="497717" y="1390034"/>
            <a:chExt cx="11484000" cy="4803607"/>
          </a:xfrm>
        </p:grpSpPr>
        <p:pic>
          <p:nvPicPr>
            <p:cNvPr id="5" name="Afbeelding 4" descr="Afbeelding met schermopname, Graphics, clipart, ontwerp&#10;&#10;Door AI gegenereerde inhoud is mogelijk onjuist.">
              <a:extLst>
                <a:ext uri="{FF2B5EF4-FFF2-40B4-BE49-F238E27FC236}">
                  <a16:creationId xmlns:a16="http://schemas.microsoft.com/office/drawing/2014/main" id="{F56F5A6C-5DE6-11D7-88F4-78DF04080C02}"/>
                </a:ext>
              </a:extLst>
            </p:cNvPr>
            <p:cNvPicPr>
              <a:picLocks noChangeAspect="1"/>
            </p:cNvPicPr>
            <p:nvPr/>
          </p:nvPicPr>
          <p:blipFill>
            <a:blip r:embed="rId16"/>
            <a:stretch>
              <a:fillRect/>
            </a:stretch>
          </p:blipFill>
          <p:spPr>
            <a:xfrm>
              <a:off x="497717" y="1390034"/>
              <a:ext cx="11484000" cy="4803607"/>
            </a:xfrm>
            <a:prstGeom prst="rect">
              <a:avLst/>
            </a:prstGeom>
          </p:spPr>
        </p:pic>
        <p:sp>
          <p:nvSpPr>
            <p:cNvPr id="21" name="Vaardigheden tekst">
              <a:extLst>
                <a:ext uri="{FF2B5EF4-FFF2-40B4-BE49-F238E27FC236}">
                  <a16:creationId xmlns:a16="http://schemas.microsoft.com/office/drawing/2014/main" id="{39DE4C29-F6D5-A2A8-1299-571B250AA558}"/>
                </a:ext>
              </a:extLst>
            </p:cNvPr>
            <p:cNvSpPr txBox="1">
              <a:spLocks/>
            </p:cNvSpPr>
            <p:nvPr/>
          </p:nvSpPr>
          <p:spPr>
            <a:xfrm>
              <a:off x="1125426" y="2272452"/>
              <a:ext cx="2836802" cy="654025"/>
            </a:xfrm>
            <a:prstGeom prst="rect">
              <a:avLst/>
            </a:prstGeom>
            <a:noFill/>
          </p:spPr>
          <p:txBody>
            <a:bodyPr wrap="none" lIns="0" tIns="0" rIns="0" bIns="0" rtlCol="0">
              <a:spAutoFit/>
            </a:bodyPr>
            <a:lstStyle/>
            <a:p>
              <a:pPr>
                <a:lnSpc>
                  <a:spcPts val="1700"/>
                </a:lnSpc>
              </a:pPr>
              <a:r>
                <a:rPr lang="nl-NL" sz="1500" b="1" dirty="0">
                  <a:solidFill>
                    <a:schemeClr val="bg1"/>
                  </a:solidFill>
                </a:rPr>
                <a:t>Alle voorgaande vaardigheden</a:t>
              </a:r>
              <a:br>
                <a:rPr lang="nl-NL" sz="1500" b="1" dirty="0">
                  <a:solidFill>
                    <a:schemeClr val="bg1"/>
                  </a:solidFill>
                </a:rPr>
              </a:br>
              <a:r>
                <a:rPr lang="nl-NL" sz="1500" b="1" dirty="0">
                  <a:solidFill>
                    <a:schemeClr val="bg1"/>
                  </a:solidFill>
                </a:rPr>
                <a:t>+ helpen bedenken van oplossingen</a:t>
              </a:r>
              <a:br>
                <a:rPr lang="nl-NL" sz="1500" b="1" dirty="0">
                  <a:solidFill>
                    <a:schemeClr val="bg1"/>
                  </a:solidFill>
                </a:rPr>
              </a:br>
              <a:r>
                <a:rPr lang="nl-NL" sz="1500" b="1" dirty="0">
                  <a:solidFill>
                    <a:schemeClr val="bg1"/>
                  </a:solidFill>
                </a:rPr>
                <a:t>en het maken van een keuze</a:t>
              </a:r>
            </a:p>
          </p:txBody>
        </p:sp>
        <p:sp>
          <p:nvSpPr>
            <p:cNvPr id="28" name="Helpen tekst">
              <a:extLst>
                <a:ext uri="{FF2B5EF4-FFF2-40B4-BE49-F238E27FC236}">
                  <a16:creationId xmlns:a16="http://schemas.microsoft.com/office/drawing/2014/main" id="{A3198AFC-AE88-A868-6DF1-F85CECF9A96F}"/>
                </a:ext>
              </a:extLst>
            </p:cNvPr>
            <p:cNvSpPr txBox="1">
              <a:spLocks/>
            </p:cNvSpPr>
            <p:nvPr/>
          </p:nvSpPr>
          <p:spPr>
            <a:xfrm>
              <a:off x="8974800" y="4635426"/>
              <a:ext cx="2093009" cy="436017"/>
            </a:xfrm>
            <a:prstGeom prst="rect">
              <a:avLst/>
            </a:prstGeom>
            <a:noFill/>
          </p:spPr>
          <p:txBody>
            <a:bodyPr wrap="none" lIns="0" tIns="0" rIns="0" bIns="0" rtlCol="0">
              <a:spAutoFit/>
            </a:bodyPr>
            <a:lstStyle/>
            <a:p>
              <a:pPr>
                <a:lnSpc>
                  <a:spcPts val="1700"/>
                </a:lnSpc>
              </a:pPr>
              <a:r>
                <a:rPr lang="nl-NL" sz="1500" b="1" dirty="0">
                  <a:solidFill>
                    <a:schemeClr val="bg1"/>
                  </a:solidFill>
                </a:rPr>
                <a:t>Helpen bij het creëren van</a:t>
              </a:r>
              <a:br>
                <a:rPr lang="nl-NL" sz="1500" b="1" dirty="0">
                  <a:solidFill>
                    <a:schemeClr val="bg1"/>
                  </a:solidFill>
                </a:rPr>
              </a:br>
              <a:r>
                <a:rPr lang="nl-NL" sz="1500" b="1" dirty="0">
                  <a:solidFill>
                    <a:schemeClr val="bg1"/>
                  </a:solidFill>
                </a:rPr>
                <a:t>een geschikte ervaring</a:t>
              </a:r>
            </a:p>
          </p:txBody>
        </p:sp>
        <p:sp>
          <p:nvSpPr>
            <p:cNvPr id="2" name="Acceptatie tekst">
              <a:extLst>
                <a:ext uri="{FF2B5EF4-FFF2-40B4-BE49-F238E27FC236}">
                  <a16:creationId xmlns:a16="http://schemas.microsoft.com/office/drawing/2014/main" id="{AC9711BD-CFBC-83D9-2DC9-663B5C09DFFF}"/>
                </a:ext>
              </a:extLst>
            </p:cNvPr>
            <p:cNvSpPr txBox="1">
              <a:spLocks/>
            </p:cNvSpPr>
            <p:nvPr/>
          </p:nvSpPr>
          <p:spPr>
            <a:xfrm>
              <a:off x="3041739" y="5614626"/>
              <a:ext cx="1925399" cy="436017"/>
            </a:xfrm>
            <a:prstGeom prst="rect">
              <a:avLst/>
            </a:prstGeom>
            <a:noFill/>
          </p:spPr>
          <p:txBody>
            <a:bodyPr wrap="none" lIns="0" tIns="0" rIns="0" bIns="0" rtlCol="0">
              <a:spAutoFit/>
            </a:bodyPr>
            <a:lstStyle/>
            <a:p>
              <a:pPr>
                <a:lnSpc>
                  <a:spcPts val="1700"/>
                </a:lnSpc>
              </a:pPr>
              <a:r>
                <a:rPr lang="nl-NL" sz="1500" b="1" dirty="0"/>
                <a:t>Acceptatie – Empathie –</a:t>
              </a:r>
              <a:br>
                <a:rPr lang="nl-NL" sz="1500" b="1" dirty="0"/>
              </a:br>
              <a:r>
                <a:rPr lang="nl-NL" sz="1500" b="1" dirty="0"/>
                <a:t>Concreetheid</a:t>
              </a:r>
            </a:p>
          </p:txBody>
        </p:sp>
        <p:sp>
          <p:nvSpPr>
            <p:cNvPr id="6" name="Echtheid tekst">
              <a:extLst>
                <a:ext uri="{FF2B5EF4-FFF2-40B4-BE49-F238E27FC236}">
                  <a16:creationId xmlns:a16="http://schemas.microsoft.com/office/drawing/2014/main" id="{9BC76A34-BBF1-A3AC-F02C-8599D5462AF1}"/>
                </a:ext>
              </a:extLst>
            </p:cNvPr>
            <p:cNvSpPr txBox="1">
              <a:spLocks/>
            </p:cNvSpPr>
            <p:nvPr/>
          </p:nvSpPr>
          <p:spPr>
            <a:xfrm>
              <a:off x="735395" y="4511174"/>
              <a:ext cx="2984663" cy="436017"/>
            </a:xfrm>
            <a:prstGeom prst="rect">
              <a:avLst/>
            </a:prstGeom>
            <a:noFill/>
          </p:spPr>
          <p:txBody>
            <a:bodyPr wrap="none" lIns="0" tIns="0" rIns="0" bIns="0" rtlCol="0">
              <a:spAutoFit/>
            </a:bodyPr>
            <a:lstStyle/>
            <a:p>
              <a:pPr>
                <a:lnSpc>
                  <a:spcPts val="1700"/>
                </a:lnSpc>
              </a:pPr>
              <a:r>
                <a:rPr lang="nl-NL" sz="1500" b="1" dirty="0"/>
                <a:t>Echtheid – Discrepanties benoemen –</a:t>
              </a:r>
              <a:br>
                <a:rPr lang="nl-NL" sz="1500" b="1" dirty="0"/>
              </a:br>
              <a:r>
                <a:rPr lang="nl-NL" sz="1500" b="1" dirty="0"/>
                <a:t>Generaliseren – Helpen expliciteren</a:t>
              </a:r>
            </a:p>
          </p:txBody>
        </p:sp>
        <p:sp>
          <p:nvSpPr>
            <p:cNvPr id="7" name="Continuering tekst">
              <a:extLst>
                <a:ext uri="{FF2B5EF4-FFF2-40B4-BE49-F238E27FC236}">
                  <a16:creationId xmlns:a16="http://schemas.microsoft.com/office/drawing/2014/main" id="{FF93EE0A-4D9E-AD9D-0274-84DE90AD6615}"/>
                </a:ext>
              </a:extLst>
            </p:cNvPr>
            <p:cNvSpPr txBox="1">
              <a:spLocks/>
            </p:cNvSpPr>
            <p:nvPr/>
          </p:nvSpPr>
          <p:spPr>
            <a:xfrm>
              <a:off x="8884539" y="1731078"/>
              <a:ext cx="2010102" cy="436017"/>
            </a:xfrm>
            <a:prstGeom prst="rect">
              <a:avLst/>
            </a:prstGeom>
            <a:noFill/>
          </p:spPr>
          <p:txBody>
            <a:bodyPr wrap="none" lIns="0" tIns="0" rIns="0" bIns="0" rtlCol="0">
              <a:spAutoFit/>
            </a:bodyPr>
            <a:lstStyle/>
            <a:p>
              <a:pPr>
                <a:lnSpc>
                  <a:spcPts val="1700"/>
                </a:lnSpc>
              </a:pPr>
              <a:r>
                <a:rPr lang="nl-NL" sz="1500" b="1" dirty="0"/>
                <a:t>Zorgen voor continuering</a:t>
              </a:r>
              <a:br>
                <a:rPr lang="nl-NL" sz="1500" b="1" dirty="0"/>
              </a:br>
              <a:r>
                <a:rPr lang="nl-NL" sz="1500" b="1" dirty="0"/>
                <a:t>van het leerproces</a:t>
              </a:r>
            </a:p>
          </p:txBody>
        </p:sp>
        <p:sp>
          <p:nvSpPr>
            <p:cNvPr id="8" name="Alternatieven tekst">
              <a:extLst>
                <a:ext uri="{FF2B5EF4-FFF2-40B4-BE49-F238E27FC236}">
                  <a16:creationId xmlns:a16="http://schemas.microsoft.com/office/drawing/2014/main" id="{A5BFD16C-A83C-C3F8-DC9A-FC6CBDA35F1A}"/>
                </a:ext>
              </a:extLst>
            </p:cNvPr>
            <p:cNvSpPr txBox="1">
              <a:spLocks/>
            </p:cNvSpPr>
            <p:nvPr/>
          </p:nvSpPr>
          <p:spPr>
            <a:xfrm>
              <a:off x="4879407" y="1674000"/>
              <a:ext cx="2056397" cy="436017"/>
            </a:xfrm>
            <a:prstGeom prst="rect">
              <a:avLst/>
            </a:prstGeom>
            <a:noFill/>
          </p:spPr>
          <p:txBody>
            <a:bodyPr wrap="none" lIns="0" tIns="0" rIns="0" bIns="0" rtlCol="0">
              <a:spAutoFit/>
            </a:bodyPr>
            <a:lstStyle/>
            <a:p>
              <a:pPr algn="ctr">
                <a:lnSpc>
                  <a:spcPts val="1700"/>
                </a:lnSpc>
              </a:pPr>
              <a:r>
                <a:rPr lang="nl-NL" sz="1500" dirty="0"/>
                <a:t>Alternatieven ontwikkelen</a:t>
              </a:r>
              <a:br>
                <a:rPr lang="nl-NL" sz="1500" dirty="0"/>
              </a:br>
              <a:r>
                <a:rPr lang="nl-NL" sz="1500" dirty="0"/>
                <a:t>en daaruit kiezen</a:t>
              </a:r>
            </a:p>
          </p:txBody>
        </p:sp>
        <p:sp>
          <p:nvSpPr>
            <p:cNvPr id="9" name="Leerprogramma tekst">
              <a:extLst>
                <a:ext uri="{FF2B5EF4-FFF2-40B4-BE49-F238E27FC236}">
                  <a16:creationId xmlns:a16="http://schemas.microsoft.com/office/drawing/2014/main" id="{33ECA385-5B35-6B7C-9E68-F44081BBAAD0}"/>
                </a:ext>
              </a:extLst>
            </p:cNvPr>
            <p:cNvSpPr txBox="1">
              <a:spLocks/>
            </p:cNvSpPr>
            <p:nvPr/>
          </p:nvSpPr>
          <p:spPr>
            <a:xfrm>
              <a:off x="7189200" y="1983600"/>
              <a:ext cx="1486800" cy="529200"/>
            </a:xfrm>
            <a:prstGeom prst="rect">
              <a:avLst/>
            </a:prstGeom>
            <a:noFill/>
          </p:spPr>
          <p:txBody>
            <a:bodyPr wrap="none" lIns="0" tIns="0" rIns="0" bIns="0" rtlCol="0">
              <a:spAutoFit/>
            </a:bodyPr>
            <a:lstStyle/>
            <a:p>
              <a:pPr>
                <a:lnSpc>
                  <a:spcPts val="1700"/>
                </a:lnSpc>
              </a:pPr>
              <a:r>
                <a:rPr lang="nl-NL" sz="1500" dirty="0"/>
                <a:t>Eventueel apart</a:t>
              </a:r>
              <a:br>
                <a:rPr lang="nl-NL" sz="1500" dirty="0"/>
              </a:br>
              <a:r>
                <a:rPr lang="nl-NL" sz="1500" dirty="0"/>
                <a:t>leerprogramma</a:t>
              </a:r>
            </a:p>
          </p:txBody>
        </p:sp>
        <p:sp>
          <p:nvSpPr>
            <p:cNvPr id="10" name="Bewustwording tekst">
              <a:extLst>
                <a:ext uri="{FF2B5EF4-FFF2-40B4-BE49-F238E27FC236}">
                  <a16:creationId xmlns:a16="http://schemas.microsoft.com/office/drawing/2014/main" id="{EB1FA02C-E96A-E233-74F8-3DC47E2CB718}"/>
                </a:ext>
              </a:extLst>
            </p:cNvPr>
            <p:cNvSpPr txBox="1">
              <a:spLocks/>
            </p:cNvSpPr>
            <p:nvPr/>
          </p:nvSpPr>
          <p:spPr>
            <a:xfrm>
              <a:off x="2797200" y="3366000"/>
              <a:ext cx="1620000" cy="442800"/>
            </a:xfrm>
            <a:prstGeom prst="rect">
              <a:avLst/>
            </a:prstGeom>
            <a:noFill/>
          </p:spPr>
          <p:txBody>
            <a:bodyPr wrap="none" lIns="0" tIns="0" rIns="0" bIns="0" rtlCol="0">
              <a:spAutoFit/>
            </a:bodyPr>
            <a:lstStyle/>
            <a:p>
              <a:pPr algn="r">
                <a:lnSpc>
                  <a:spcPts val="1700"/>
                </a:lnSpc>
              </a:pPr>
              <a:r>
                <a:rPr lang="nl-NL" sz="1500" dirty="0"/>
                <a:t>Bewustwording van</a:t>
              </a:r>
              <a:br>
                <a:rPr lang="nl-NL" sz="1500" dirty="0"/>
              </a:br>
              <a:r>
                <a:rPr lang="nl-NL" sz="1500" dirty="0"/>
                <a:t>essentiële aspecten</a:t>
              </a:r>
            </a:p>
          </p:txBody>
        </p:sp>
        <p:sp>
          <p:nvSpPr>
            <p:cNvPr id="11" name="Terugblikken tekst">
              <a:extLst>
                <a:ext uri="{FF2B5EF4-FFF2-40B4-BE49-F238E27FC236}">
                  <a16:creationId xmlns:a16="http://schemas.microsoft.com/office/drawing/2014/main" id="{D82EB8DD-D16C-1784-0135-FDA8BF786E17}"/>
                </a:ext>
              </a:extLst>
            </p:cNvPr>
            <p:cNvSpPr txBox="1">
              <a:spLocks/>
            </p:cNvSpPr>
            <p:nvPr/>
          </p:nvSpPr>
          <p:spPr>
            <a:xfrm>
              <a:off x="4705200" y="5032800"/>
              <a:ext cx="2404800" cy="442800"/>
            </a:xfrm>
            <a:prstGeom prst="rect">
              <a:avLst/>
            </a:prstGeom>
            <a:noFill/>
          </p:spPr>
          <p:txBody>
            <a:bodyPr wrap="none" lIns="0" tIns="0" rIns="0" bIns="0" rtlCol="0">
              <a:spAutoFit/>
            </a:bodyPr>
            <a:lstStyle/>
            <a:p>
              <a:pPr algn="ctr">
                <a:lnSpc>
                  <a:spcPts val="1700"/>
                </a:lnSpc>
              </a:pPr>
              <a:r>
                <a:rPr lang="nl-NL" sz="1500" dirty="0"/>
                <a:t>Terugblikken</a:t>
              </a:r>
            </a:p>
          </p:txBody>
        </p:sp>
        <p:sp>
          <p:nvSpPr>
            <p:cNvPr id="12" name="Uitproberen tekst">
              <a:extLst>
                <a:ext uri="{FF2B5EF4-FFF2-40B4-BE49-F238E27FC236}">
                  <a16:creationId xmlns:a16="http://schemas.microsoft.com/office/drawing/2014/main" id="{FA66A52D-617E-DD36-C797-419B91D56514}"/>
                </a:ext>
              </a:extLst>
            </p:cNvPr>
            <p:cNvSpPr txBox="1">
              <a:spLocks/>
            </p:cNvSpPr>
            <p:nvPr/>
          </p:nvSpPr>
          <p:spPr>
            <a:xfrm>
              <a:off x="7444800" y="3002400"/>
              <a:ext cx="972000" cy="187200"/>
            </a:xfrm>
            <a:prstGeom prst="rect">
              <a:avLst/>
            </a:prstGeom>
            <a:noFill/>
          </p:spPr>
          <p:txBody>
            <a:bodyPr wrap="none" lIns="0" tIns="0" rIns="0" bIns="0" rtlCol="0">
              <a:spAutoFit/>
            </a:bodyPr>
            <a:lstStyle/>
            <a:p>
              <a:pPr>
                <a:lnSpc>
                  <a:spcPts val="1700"/>
                </a:lnSpc>
              </a:pPr>
              <a:r>
                <a:rPr lang="nl-NL" sz="1500" dirty="0"/>
                <a:t>Uitproberen</a:t>
              </a:r>
            </a:p>
          </p:txBody>
        </p:sp>
        <p:sp>
          <p:nvSpPr>
            <p:cNvPr id="13" name="Handelen / ervaring tekst">
              <a:extLst>
                <a:ext uri="{FF2B5EF4-FFF2-40B4-BE49-F238E27FC236}">
                  <a16:creationId xmlns:a16="http://schemas.microsoft.com/office/drawing/2014/main" id="{F1D47A9D-0AF0-6ADC-ECFE-7095613D38E7}"/>
                </a:ext>
              </a:extLst>
            </p:cNvPr>
            <p:cNvSpPr txBox="1">
              <a:spLocks/>
            </p:cNvSpPr>
            <p:nvPr/>
          </p:nvSpPr>
          <p:spPr>
            <a:xfrm>
              <a:off x="7444800" y="3477600"/>
              <a:ext cx="1677600" cy="288000"/>
            </a:xfrm>
            <a:prstGeom prst="rect">
              <a:avLst/>
            </a:prstGeom>
            <a:noFill/>
          </p:spPr>
          <p:txBody>
            <a:bodyPr wrap="none" lIns="0" tIns="0" rIns="0" bIns="0" rtlCol="0">
              <a:spAutoFit/>
            </a:bodyPr>
            <a:lstStyle/>
            <a:p>
              <a:pPr>
                <a:lnSpc>
                  <a:spcPts val="1700"/>
                </a:lnSpc>
              </a:pPr>
              <a:r>
                <a:rPr lang="nl-NL" sz="1500" dirty="0"/>
                <a:t>Handelen / ervaring</a:t>
              </a:r>
            </a:p>
          </p:txBody>
        </p:sp>
        <p:sp>
          <p:nvSpPr>
            <p:cNvPr id="14" name="2">
              <a:extLst>
                <a:ext uri="{FF2B5EF4-FFF2-40B4-BE49-F238E27FC236}">
                  <a16:creationId xmlns:a16="http://schemas.microsoft.com/office/drawing/2014/main" id="{3353CE28-9B60-1DC1-7B19-B4C1D15F40C5}"/>
                </a:ext>
              </a:extLst>
            </p:cNvPr>
            <p:cNvSpPr txBox="1">
              <a:spLocks/>
            </p:cNvSpPr>
            <p:nvPr/>
          </p:nvSpPr>
          <p:spPr>
            <a:xfrm>
              <a:off x="5680800" y="4593600"/>
              <a:ext cx="504000" cy="288000"/>
            </a:xfrm>
            <a:prstGeom prst="rect">
              <a:avLst/>
            </a:prstGeom>
            <a:noFill/>
          </p:spPr>
          <p:txBody>
            <a:bodyPr wrap="square" lIns="0" tIns="0" rIns="0" bIns="0" rtlCol="0">
              <a:spAutoFit/>
            </a:bodyPr>
            <a:lstStyle/>
            <a:p>
              <a:pPr algn="ctr"/>
              <a:r>
                <a:rPr lang="nl-NL" sz="2400" b="1" dirty="0"/>
                <a:t>2</a:t>
              </a:r>
            </a:p>
          </p:txBody>
        </p:sp>
        <p:sp>
          <p:nvSpPr>
            <p:cNvPr id="15" name="3">
              <a:extLst>
                <a:ext uri="{FF2B5EF4-FFF2-40B4-BE49-F238E27FC236}">
                  <a16:creationId xmlns:a16="http://schemas.microsoft.com/office/drawing/2014/main" id="{16FFFA49-46F4-E1A7-95EF-26CBC4D9EFE3}"/>
                </a:ext>
              </a:extLst>
            </p:cNvPr>
            <p:cNvSpPr txBox="1">
              <a:spLocks/>
            </p:cNvSpPr>
            <p:nvPr/>
          </p:nvSpPr>
          <p:spPr>
            <a:xfrm>
              <a:off x="4507200" y="3430800"/>
              <a:ext cx="504000" cy="369332"/>
            </a:xfrm>
            <a:prstGeom prst="rect">
              <a:avLst/>
            </a:prstGeom>
            <a:noFill/>
          </p:spPr>
          <p:txBody>
            <a:bodyPr wrap="square" lIns="0" tIns="0" rIns="0" bIns="0" rtlCol="0">
              <a:spAutoFit/>
            </a:bodyPr>
            <a:lstStyle/>
            <a:p>
              <a:pPr algn="ctr"/>
              <a:r>
                <a:rPr lang="nl-NL" sz="2400" b="1" dirty="0"/>
                <a:t>3</a:t>
              </a:r>
            </a:p>
          </p:txBody>
        </p:sp>
        <p:sp>
          <p:nvSpPr>
            <p:cNvPr id="16" name="4">
              <a:extLst>
                <a:ext uri="{FF2B5EF4-FFF2-40B4-BE49-F238E27FC236}">
                  <a16:creationId xmlns:a16="http://schemas.microsoft.com/office/drawing/2014/main" id="{605C7F4D-B07D-8E17-CCD5-6C72FB3E8F28}"/>
                </a:ext>
              </a:extLst>
            </p:cNvPr>
            <p:cNvSpPr txBox="1">
              <a:spLocks/>
            </p:cNvSpPr>
            <p:nvPr/>
          </p:nvSpPr>
          <p:spPr>
            <a:xfrm>
              <a:off x="5680800" y="2232000"/>
              <a:ext cx="504000" cy="369332"/>
            </a:xfrm>
            <a:prstGeom prst="rect">
              <a:avLst/>
            </a:prstGeom>
            <a:noFill/>
          </p:spPr>
          <p:txBody>
            <a:bodyPr wrap="square" lIns="0" tIns="0" rIns="0" bIns="0" rtlCol="0">
              <a:spAutoFit/>
            </a:bodyPr>
            <a:lstStyle/>
            <a:p>
              <a:pPr algn="ctr"/>
              <a:r>
                <a:rPr lang="nl-NL" sz="2400" b="1" dirty="0">
                  <a:solidFill>
                    <a:schemeClr val="bg1"/>
                  </a:solidFill>
                </a:rPr>
                <a:t>4</a:t>
              </a:r>
            </a:p>
          </p:txBody>
        </p:sp>
        <p:sp>
          <p:nvSpPr>
            <p:cNvPr id="17" name="5">
              <a:extLst>
                <a:ext uri="{FF2B5EF4-FFF2-40B4-BE49-F238E27FC236}">
                  <a16:creationId xmlns:a16="http://schemas.microsoft.com/office/drawing/2014/main" id="{7DCC76DE-022D-1371-E463-00151DCC7691}"/>
                </a:ext>
              </a:extLst>
            </p:cNvPr>
            <p:cNvSpPr txBox="1">
              <a:spLocks/>
            </p:cNvSpPr>
            <p:nvPr/>
          </p:nvSpPr>
          <p:spPr>
            <a:xfrm>
              <a:off x="6778800" y="2944800"/>
              <a:ext cx="504000" cy="369332"/>
            </a:xfrm>
            <a:prstGeom prst="rect">
              <a:avLst/>
            </a:prstGeom>
            <a:noFill/>
          </p:spPr>
          <p:txBody>
            <a:bodyPr wrap="square" lIns="0" tIns="0" rIns="0" bIns="0" rtlCol="0">
              <a:spAutoFit/>
            </a:bodyPr>
            <a:lstStyle/>
            <a:p>
              <a:pPr algn="ctr"/>
              <a:r>
                <a:rPr lang="nl-NL" sz="2400" b="1" dirty="0"/>
                <a:t>5</a:t>
              </a:r>
            </a:p>
          </p:txBody>
        </p:sp>
        <p:sp>
          <p:nvSpPr>
            <p:cNvPr id="18" name="1">
              <a:extLst>
                <a:ext uri="{FF2B5EF4-FFF2-40B4-BE49-F238E27FC236}">
                  <a16:creationId xmlns:a16="http://schemas.microsoft.com/office/drawing/2014/main" id="{ED412B83-1D6C-4A59-5B02-ECEFFF594509}"/>
                </a:ext>
              </a:extLst>
            </p:cNvPr>
            <p:cNvSpPr txBox="1">
              <a:spLocks/>
            </p:cNvSpPr>
            <p:nvPr/>
          </p:nvSpPr>
          <p:spPr>
            <a:xfrm>
              <a:off x="6850800" y="3430800"/>
              <a:ext cx="504000" cy="369332"/>
            </a:xfrm>
            <a:prstGeom prst="rect">
              <a:avLst/>
            </a:prstGeom>
            <a:noFill/>
          </p:spPr>
          <p:txBody>
            <a:bodyPr wrap="square" lIns="0" tIns="0" rIns="0" bIns="0" rtlCol="0">
              <a:spAutoFit/>
            </a:bodyPr>
            <a:lstStyle/>
            <a:p>
              <a:pPr algn="ctr"/>
              <a:r>
                <a:rPr lang="nl-NL" sz="2400" b="1" dirty="0">
                  <a:solidFill>
                    <a:schemeClr val="bg1"/>
                  </a:solidFill>
                </a:rPr>
                <a:t>1</a:t>
              </a:r>
            </a:p>
          </p:txBody>
        </p:sp>
      </p:grpSp>
      <p:pic>
        <p:nvPicPr>
          <p:cNvPr id="23" name="ervaring">
            <a:hlinkClick r:id="" action="ppaction://media"/>
            <a:extLst>
              <a:ext uri="{FF2B5EF4-FFF2-40B4-BE49-F238E27FC236}">
                <a16:creationId xmlns:a16="http://schemas.microsoft.com/office/drawing/2014/main" id="{9013994B-76B0-7706-3351-3565873259FA}"/>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7835858" y="3736273"/>
            <a:ext cx="406400" cy="411298"/>
          </a:xfrm>
          <a:prstGeom prst="rect">
            <a:avLst/>
          </a:prstGeom>
        </p:spPr>
      </p:pic>
      <p:pic>
        <p:nvPicPr>
          <p:cNvPr id="24" name="terugblikken">
            <a:hlinkClick r:id="" action="ppaction://media"/>
            <a:extLst>
              <a:ext uri="{FF2B5EF4-FFF2-40B4-BE49-F238E27FC236}">
                <a16:creationId xmlns:a16="http://schemas.microsoft.com/office/drawing/2014/main" id="{82B4367D-C52C-4452-BE1E-A8A84C2E47BE}"/>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2684" y="5220400"/>
            <a:ext cx="406400" cy="406400"/>
          </a:xfrm>
          <a:prstGeom prst="rect">
            <a:avLst/>
          </a:prstGeom>
        </p:spPr>
      </p:pic>
      <p:pic>
        <p:nvPicPr>
          <p:cNvPr id="25" name="bewustwording essentie">
            <a:hlinkClick r:id="" action="ppaction://media"/>
            <a:extLst>
              <a:ext uri="{FF2B5EF4-FFF2-40B4-BE49-F238E27FC236}">
                <a16:creationId xmlns:a16="http://schemas.microsoft.com/office/drawing/2014/main" id="{79BE4035-E815-DD71-9907-01ED4E63792C}"/>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3518800" y="3791837"/>
            <a:ext cx="406400" cy="406400"/>
          </a:xfrm>
          <a:prstGeom prst="rect">
            <a:avLst/>
          </a:prstGeom>
        </p:spPr>
      </p:pic>
      <p:pic>
        <p:nvPicPr>
          <p:cNvPr id="26" name="alternatieven">
            <a:hlinkClick r:id="" action="ppaction://media"/>
            <a:extLst>
              <a:ext uri="{FF2B5EF4-FFF2-40B4-BE49-F238E27FC236}">
                <a16:creationId xmlns:a16="http://schemas.microsoft.com/office/drawing/2014/main" id="{7CFD661A-8D30-79B1-E74F-9F098F7D7FA6}"/>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5749852" y="1262549"/>
            <a:ext cx="406400" cy="406400"/>
          </a:xfrm>
          <a:prstGeom prst="rect">
            <a:avLst/>
          </a:prstGeom>
        </p:spPr>
      </p:pic>
      <p:pic>
        <p:nvPicPr>
          <p:cNvPr id="27" name="uitproberen">
            <a:hlinkClick r:id="" action="ppaction://media"/>
            <a:extLst>
              <a:ext uri="{FF2B5EF4-FFF2-40B4-BE49-F238E27FC236}">
                <a16:creationId xmlns:a16="http://schemas.microsoft.com/office/drawing/2014/main" id="{11201BF8-C7E1-9BE8-F11B-DD97D0C2059D}"/>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7777329" y="2655200"/>
            <a:ext cx="406400" cy="406400"/>
          </a:xfrm>
          <a:prstGeom prst="rect">
            <a:avLst/>
          </a:prstGeom>
        </p:spPr>
      </p:pic>
      <p:sp>
        <p:nvSpPr>
          <p:cNvPr id="3" name="Titel 6">
            <a:extLst>
              <a:ext uri="{FF2B5EF4-FFF2-40B4-BE49-F238E27FC236}">
                <a16:creationId xmlns:a16="http://schemas.microsoft.com/office/drawing/2014/main" id="{43D20BBC-AD74-FFAF-4679-6AD6B37D02FA}"/>
              </a:ext>
            </a:extLst>
          </p:cNvPr>
          <p:cNvSpPr>
            <a:spLocks noGrp="1"/>
          </p:cNvSpPr>
          <p:nvPr>
            <p:ph type="ctrTitle"/>
          </p:nvPr>
        </p:nvSpPr>
        <p:spPr/>
        <p:txBody>
          <a:bodyPr>
            <a:normAutofit/>
          </a:bodyPr>
          <a:lstStyle/>
          <a:p>
            <a:r>
              <a:rPr lang="nl-NL" dirty="0">
                <a:solidFill>
                  <a:schemeClr val="tx1"/>
                </a:solidFill>
              </a:rPr>
              <a:t>Reflectiecyclus van Korthagen</a:t>
            </a:r>
          </a:p>
        </p:txBody>
      </p:sp>
      <p:pic>
        <p:nvPicPr>
          <p:cNvPr id="20" name="inleiding korthagen">
            <a:hlinkClick r:id="" action="ppaction://media"/>
            <a:extLst>
              <a:ext uri="{FF2B5EF4-FFF2-40B4-BE49-F238E27FC236}">
                <a16:creationId xmlns:a16="http://schemas.microsoft.com/office/drawing/2014/main" id="{3413FD3E-FC4D-3757-2903-DDB725D6BFCB}"/>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7083382" y="659200"/>
            <a:ext cx="406400" cy="406400"/>
          </a:xfrm>
          <a:prstGeom prst="rect">
            <a:avLst/>
          </a:prstGeom>
        </p:spPr>
      </p:pic>
    </p:spTree>
    <p:extLst>
      <p:ext uri="{BB962C8B-B14F-4D97-AF65-F5344CB8AC3E}">
        <p14:creationId xmlns:p14="http://schemas.microsoft.com/office/powerpoint/2010/main" val="240038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320"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366" fill="hold"/>
                                        <p:tgtEl>
                                          <p:spTgt spid="2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6256" fill="hold"/>
                                        <p:tgtEl>
                                          <p:spTgt spid="2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599" fill="hold"/>
                                        <p:tgtEl>
                                          <p:spTgt spid="25"/>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7229" fill="hold"/>
                                        <p:tgtEl>
                                          <p:spTgt spid="26"/>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1328"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hold" display="0">
                  <p:stCondLst>
                    <p:cond delay="indefinite"/>
                  </p:stCondLst>
                  <p:endCondLst>
                    <p:cond evt="onStopAudio" delay="0">
                      <p:tgtEl>
                        <p:sldTgt/>
                      </p:tgtEl>
                    </p:cond>
                    <p:cond evt="onNext" delay="0">
                      <p:tgtEl>
                        <p:sldTgt/>
                      </p:tgtEl>
                    </p:cond>
                  </p:endCondLst>
                </p:cTn>
                <p:tgtEl>
                  <p:spTgt spid="20"/>
                </p:tgtEl>
              </p:cMediaNode>
            </p:audio>
            <p:audio>
              <p:cMediaNode vol="80000" showWhenStopped="0">
                <p:cTn id="28" fill="hold" display="0">
                  <p:stCondLst>
                    <p:cond delay="indefinite"/>
                  </p:stCondLst>
                  <p:endCondLst>
                    <p:cond evt="onStopAudio" delay="0">
                      <p:tgtEl>
                        <p:sldTgt/>
                      </p:tgtEl>
                    </p:cond>
                    <p:cond evt="onNext" delay="0">
                      <p:tgtEl>
                        <p:sldTgt/>
                      </p:tgtEl>
                    </p:cond>
                  </p:endCondLst>
                </p:cTn>
                <p:tgtEl>
                  <p:spTgt spid="23"/>
                </p:tgtEl>
              </p:cMediaNode>
            </p:audio>
            <p:audio>
              <p:cMediaNode vol="80000" showWhenStopped="0">
                <p:cTn id="29" fill="hold" display="0">
                  <p:stCondLst>
                    <p:cond delay="indefinite"/>
                  </p:stCondLst>
                  <p:endCondLst>
                    <p:cond evt="onStopAudio" delay="0">
                      <p:tgtEl>
                        <p:sldTgt/>
                      </p:tgtEl>
                    </p:cond>
                    <p:cond evt="onNext" delay="0">
                      <p:tgtEl>
                        <p:sldTgt/>
                      </p:tgtEl>
                    </p:cond>
                  </p:endCondLst>
                </p:cTn>
                <p:tgtEl>
                  <p:spTgt spid="24"/>
                </p:tgtEl>
              </p:cMediaNode>
            </p:audio>
            <p:audio>
              <p:cMediaNode vol="80000" showWhenStopped="0">
                <p:cTn id="30" fill="hold" display="0">
                  <p:stCondLst>
                    <p:cond delay="indefinite"/>
                  </p:stCondLst>
                  <p:endCondLst>
                    <p:cond evt="onStopAudio" delay="0">
                      <p:tgtEl>
                        <p:sldTgt/>
                      </p:tgtEl>
                    </p:cond>
                    <p:cond evt="onNext" delay="0">
                      <p:tgtEl>
                        <p:sldTgt/>
                      </p:tgtEl>
                    </p:cond>
                  </p:endCondLst>
                </p:cTn>
                <p:tgtEl>
                  <p:spTgt spid="25"/>
                </p:tgtEl>
              </p:cMediaNode>
            </p:audio>
            <p:audio>
              <p:cMediaNode vol="80000" showWhenStopped="0">
                <p:cTn id="31" fill="hold" display="0">
                  <p:stCondLst>
                    <p:cond delay="indefinite"/>
                  </p:stCondLst>
                  <p:endCondLst>
                    <p:cond evt="onStopAudio" delay="0">
                      <p:tgtEl>
                        <p:sldTgt/>
                      </p:tgtEl>
                    </p:cond>
                    <p:cond evt="onNext" delay="0">
                      <p:tgtEl>
                        <p:sldTgt/>
                      </p:tgtEl>
                    </p:cond>
                  </p:endCondLst>
                </p:cTn>
                <p:tgtEl>
                  <p:spTgt spid="26"/>
                </p:tgtEl>
              </p:cMediaNode>
            </p:audio>
            <p:audio>
              <p:cMediaNode vol="80000" showWhenStopped="0">
                <p:cTn id="32" fill="hold" display="0">
                  <p:stCondLst>
                    <p:cond delay="indefinite"/>
                  </p:stCondLst>
                  <p:endCondLst>
                    <p:cond evt="onStopAudio" delay="0">
                      <p:tgtEl>
                        <p:sldTgt/>
                      </p:tgtEl>
                    </p:cond>
                    <p:cond evt="onNext" delay="0">
                      <p:tgtEl>
                        <p:sldTgt/>
                      </p:tgtEl>
                    </p:cond>
                  </p:endCondLst>
                </p:cTn>
                <p:tgtEl>
                  <p:spTgt spid="27"/>
                </p:tgtEl>
              </p:cMediaNode>
            </p:audio>
          </p:childTnLst>
        </p:cTn>
      </p:par>
    </p:tnLst>
  </p:timing>
  <p:extLst>
    <p:ext uri="{6950BFC3-D8DA-4A85-94F7-54DA5524770B}">
      <p188:commentRel xmlns:p188="http://schemas.microsoft.com/office/powerpoint/2018/8/main" r:id="rId15"/>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De leerkuil">
            <a:extLst>
              <a:ext uri="{FF2B5EF4-FFF2-40B4-BE49-F238E27FC236}">
                <a16:creationId xmlns:a16="http://schemas.microsoft.com/office/drawing/2014/main" id="{9D4E1DF6-B56D-BA18-27B2-515B4F31E1C0}"/>
              </a:ext>
            </a:extLst>
          </p:cNvPr>
          <p:cNvGrpSpPr/>
          <p:nvPr/>
        </p:nvGrpSpPr>
        <p:grpSpPr>
          <a:xfrm>
            <a:off x="975600" y="799200"/>
            <a:ext cx="10762510" cy="5047498"/>
            <a:chOff x="975600" y="799200"/>
            <a:chExt cx="10762510" cy="5047498"/>
          </a:xfrm>
        </p:grpSpPr>
        <p:pic>
          <p:nvPicPr>
            <p:cNvPr id="6" name="Afbeelding 5" descr="Afbeelding met schermopname, grafische vormgeving, Graphics, clipart&#10;&#10;Door AI gegenereerde inhoud is mogelijk onjuist.">
              <a:extLst>
                <a:ext uri="{FF2B5EF4-FFF2-40B4-BE49-F238E27FC236}">
                  <a16:creationId xmlns:a16="http://schemas.microsoft.com/office/drawing/2014/main" id="{CACEB750-0288-B80C-F3C1-8665CF050AB2}"/>
                </a:ext>
              </a:extLst>
            </p:cNvPr>
            <p:cNvPicPr>
              <a:picLocks noChangeAspect="1"/>
            </p:cNvPicPr>
            <p:nvPr/>
          </p:nvPicPr>
          <p:blipFill>
            <a:blip r:embed="rId2"/>
            <a:stretch>
              <a:fillRect/>
            </a:stretch>
          </p:blipFill>
          <p:spPr>
            <a:xfrm>
              <a:off x="975600" y="799200"/>
              <a:ext cx="10762510" cy="5047498"/>
            </a:xfrm>
            <a:prstGeom prst="rect">
              <a:avLst/>
            </a:prstGeom>
          </p:spPr>
        </p:pic>
        <p:sp>
          <p:nvSpPr>
            <p:cNvPr id="7" name="Ik snap het niet">
              <a:extLst>
                <a:ext uri="{FF2B5EF4-FFF2-40B4-BE49-F238E27FC236}">
                  <a16:creationId xmlns:a16="http://schemas.microsoft.com/office/drawing/2014/main" id="{89AA72C1-F72D-4120-9F19-DBF35A2E5013}"/>
                </a:ext>
              </a:extLst>
            </p:cNvPr>
            <p:cNvSpPr txBox="1"/>
            <p:nvPr/>
          </p:nvSpPr>
          <p:spPr>
            <a:xfrm>
              <a:off x="4413600" y="2701374"/>
              <a:ext cx="1144800" cy="277200"/>
            </a:xfrm>
            <a:prstGeom prst="rect">
              <a:avLst/>
            </a:prstGeom>
            <a:noFill/>
          </p:spPr>
          <p:txBody>
            <a:bodyPr wrap="none" lIns="0" tIns="0" rIns="0" bIns="0" rtlCol="0">
              <a:spAutoFit/>
            </a:bodyPr>
            <a:lstStyle/>
            <a:p>
              <a:pPr>
                <a:lnSpc>
                  <a:spcPts val="1400"/>
                </a:lnSpc>
              </a:pPr>
              <a:r>
                <a:rPr lang="nl-NL" sz="1200" b="1" dirty="0"/>
                <a:t>Ik snap het niet</a:t>
              </a:r>
            </a:p>
          </p:txBody>
        </p:sp>
        <p:sp>
          <p:nvSpPr>
            <p:cNvPr id="8" name="Het is te">
              <a:extLst>
                <a:ext uri="{FF2B5EF4-FFF2-40B4-BE49-F238E27FC236}">
                  <a16:creationId xmlns:a16="http://schemas.microsoft.com/office/drawing/2014/main" id="{DEFC15DC-C5B7-E56D-FE9B-CF6E50ABAF21}"/>
                </a:ext>
              </a:extLst>
            </p:cNvPr>
            <p:cNvSpPr txBox="1"/>
            <p:nvPr/>
          </p:nvSpPr>
          <p:spPr>
            <a:xfrm>
              <a:off x="4742313" y="3514974"/>
              <a:ext cx="1074333" cy="179536"/>
            </a:xfrm>
            <a:prstGeom prst="rect">
              <a:avLst/>
            </a:prstGeom>
            <a:noFill/>
          </p:spPr>
          <p:txBody>
            <a:bodyPr wrap="none" lIns="0" tIns="0" rIns="0" bIns="0" rtlCol="0">
              <a:spAutoFit/>
            </a:bodyPr>
            <a:lstStyle/>
            <a:p>
              <a:pPr>
                <a:lnSpc>
                  <a:spcPts val="1400"/>
                </a:lnSpc>
              </a:pPr>
              <a:r>
                <a:rPr lang="nl-NL" sz="1200" b="1" dirty="0"/>
                <a:t>Het is te moeilijk</a:t>
              </a:r>
            </a:p>
          </p:txBody>
        </p:sp>
        <p:sp>
          <p:nvSpPr>
            <p:cNvPr id="9" name="Ik ben">
              <a:extLst>
                <a:ext uri="{FF2B5EF4-FFF2-40B4-BE49-F238E27FC236}">
                  <a16:creationId xmlns:a16="http://schemas.microsoft.com/office/drawing/2014/main" id="{C2D382D0-DE9D-B23E-3AB6-BE658A7A6AC3}"/>
                </a:ext>
              </a:extLst>
            </p:cNvPr>
            <p:cNvSpPr txBox="1"/>
            <p:nvPr/>
          </p:nvSpPr>
          <p:spPr>
            <a:xfrm>
              <a:off x="4064400" y="4245774"/>
              <a:ext cx="1250535" cy="179536"/>
            </a:xfrm>
            <a:prstGeom prst="rect">
              <a:avLst/>
            </a:prstGeom>
            <a:noFill/>
          </p:spPr>
          <p:txBody>
            <a:bodyPr wrap="none" lIns="0" tIns="0" rIns="0" bIns="0" rtlCol="0">
              <a:spAutoFit/>
            </a:bodyPr>
            <a:lstStyle/>
            <a:p>
              <a:pPr>
                <a:lnSpc>
                  <a:spcPts val="1400"/>
                </a:lnSpc>
              </a:pPr>
              <a:r>
                <a:rPr lang="nl-NL" sz="1200" b="1" dirty="0"/>
                <a:t>Ik ben hier slecht in</a:t>
              </a:r>
            </a:p>
          </p:txBody>
        </p:sp>
        <p:sp>
          <p:nvSpPr>
            <p:cNvPr id="10" name="Ik stop">
              <a:extLst>
                <a:ext uri="{FF2B5EF4-FFF2-40B4-BE49-F238E27FC236}">
                  <a16:creationId xmlns:a16="http://schemas.microsoft.com/office/drawing/2014/main" id="{B73E60B3-9146-BE41-AE55-E1BA98AF91F3}"/>
                </a:ext>
              </a:extLst>
            </p:cNvPr>
            <p:cNvSpPr txBox="1"/>
            <p:nvPr/>
          </p:nvSpPr>
          <p:spPr>
            <a:xfrm>
              <a:off x="4948626" y="4972974"/>
              <a:ext cx="873637" cy="179536"/>
            </a:xfrm>
            <a:prstGeom prst="rect">
              <a:avLst/>
            </a:prstGeom>
            <a:noFill/>
          </p:spPr>
          <p:txBody>
            <a:bodyPr wrap="none" lIns="0" tIns="0" rIns="0" bIns="0" rtlCol="0">
              <a:spAutoFit/>
            </a:bodyPr>
            <a:lstStyle/>
            <a:p>
              <a:pPr>
                <a:lnSpc>
                  <a:spcPts val="1400"/>
                </a:lnSpc>
              </a:pPr>
              <a:r>
                <a:rPr lang="nl-NL" sz="1200" b="1" dirty="0"/>
                <a:t>Ik stop ermee</a:t>
              </a:r>
            </a:p>
          </p:txBody>
        </p:sp>
        <p:sp>
          <p:nvSpPr>
            <p:cNvPr id="11" name="Ik kan altijd">
              <a:extLst>
                <a:ext uri="{FF2B5EF4-FFF2-40B4-BE49-F238E27FC236}">
                  <a16:creationId xmlns:a16="http://schemas.microsoft.com/office/drawing/2014/main" id="{D35D7CB6-8F93-06E0-ADE0-E17964C344DD}"/>
                </a:ext>
              </a:extLst>
            </p:cNvPr>
            <p:cNvSpPr txBox="1"/>
            <p:nvPr/>
          </p:nvSpPr>
          <p:spPr>
            <a:xfrm>
              <a:off x="7309113" y="2092974"/>
              <a:ext cx="2071786" cy="179536"/>
            </a:xfrm>
            <a:prstGeom prst="rect">
              <a:avLst/>
            </a:prstGeom>
            <a:noFill/>
          </p:spPr>
          <p:txBody>
            <a:bodyPr wrap="none" lIns="0" tIns="0" rIns="0" bIns="0" rtlCol="0">
              <a:spAutoFit/>
            </a:bodyPr>
            <a:lstStyle/>
            <a:p>
              <a:pPr>
                <a:lnSpc>
                  <a:spcPts val="1400"/>
                </a:lnSpc>
              </a:pPr>
              <a:r>
                <a:rPr lang="nl-NL" sz="1200" b="1" dirty="0"/>
                <a:t>Ik kan altijd beter worden in iets</a:t>
              </a:r>
            </a:p>
          </p:txBody>
        </p:sp>
        <p:sp>
          <p:nvSpPr>
            <p:cNvPr id="12" name="Ik kan hulp">
              <a:extLst>
                <a:ext uri="{FF2B5EF4-FFF2-40B4-BE49-F238E27FC236}">
                  <a16:creationId xmlns:a16="http://schemas.microsoft.com/office/drawing/2014/main" id="{EC7A0DAD-3128-FE45-7B87-1C818A762A2A}"/>
                </a:ext>
              </a:extLst>
            </p:cNvPr>
            <p:cNvSpPr txBox="1"/>
            <p:nvPr/>
          </p:nvSpPr>
          <p:spPr>
            <a:xfrm>
              <a:off x="6811200" y="2910174"/>
              <a:ext cx="1171283" cy="179536"/>
            </a:xfrm>
            <a:prstGeom prst="rect">
              <a:avLst/>
            </a:prstGeom>
            <a:noFill/>
          </p:spPr>
          <p:txBody>
            <a:bodyPr wrap="none" lIns="0" tIns="0" rIns="0" bIns="0" rtlCol="0">
              <a:spAutoFit/>
            </a:bodyPr>
            <a:lstStyle/>
            <a:p>
              <a:pPr>
                <a:lnSpc>
                  <a:spcPts val="1400"/>
                </a:lnSpc>
              </a:pPr>
              <a:r>
                <a:rPr lang="nl-NL" sz="1200" b="1" dirty="0"/>
                <a:t>Ik kan hulp vragen</a:t>
              </a:r>
            </a:p>
          </p:txBody>
        </p:sp>
        <p:sp>
          <p:nvSpPr>
            <p:cNvPr id="13" name="Ik moet">
              <a:extLst>
                <a:ext uri="{FF2B5EF4-FFF2-40B4-BE49-F238E27FC236}">
                  <a16:creationId xmlns:a16="http://schemas.microsoft.com/office/drawing/2014/main" id="{49976804-1503-C860-4DC5-F5463A9ABA4C}"/>
                </a:ext>
              </a:extLst>
            </p:cNvPr>
            <p:cNvSpPr txBox="1"/>
            <p:nvPr/>
          </p:nvSpPr>
          <p:spPr>
            <a:xfrm>
              <a:off x="7119426" y="3727374"/>
              <a:ext cx="2119170" cy="179536"/>
            </a:xfrm>
            <a:prstGeom prst="rect">
              <a:avLst/>
            </a:prstGeom>
            <a:noFill/>
          </p:spPr>
          <p:txBody>
            <a:bodyPr wrap="none" lIns="0" tIns="0" rIns="0" bIns="0" rtlCol="0">
              <a:spAutoFit/>
            </a:bodyPr>
            <a:lstStyle/>
            <a:p>
              <a:pPr>
                <a:lnSpc>
                  <a:spcPts val="1400"/>
                </a:lnSpc>
              </a:pPr>
              <a:r>
                <a:rPr lang="nl-NL" sz="1200" b="1" dirty="0"/>
                <a:t>Ik moet het gewoon nog oefenen</a:t>
              </a:r>
            </a:p>
          </p:txBody>
        </p:sp>
        <p:sp>
          <p:nvSpPr>
            <p:cNvPr id="14" name="Ik zet door">
              <a:extLst>
                <a:ext uri="{FF2B5EF4-FFF2-40B4-BE49-F238E27FC236}">
                  <a16:creationId xmlns:a16="http://schemas.microsoft.com/office/drawing/2014/main" id="{1DB27795-0148-5164-263F-7A2464E61EBF}"/>
                </a:ext>
              </a:extLst>
            </p:cNvPr>
            <p:cNvSpPr txBox="1"/>
            <p:nvPr/>
          </p:nvSpPr>
          <p:spPr>
            <a:xfrm>
              <a:off x="6991200" y="4548174"/>
              <a:ext cx="1701620" cy="179536"/>
            </a:xfrm>
            <a:prstGeom prst="rect">
              <a:avLst/>
            </a:prstGeom>
            <a:noFill/>
          </p:spPr>
          <p:txBody>
            <a:bodyPr wrap="none" lIns="0" tIns="0" rIns="0" bIns="0" rtlCol="0">
              <a:spAutoFit/>
            </a:bodyPr>
            <a:lstStyle/>
            <a:p>
              <a:pPr>
                <a:lnSpc>
                  <a:spcPts val="1400"/>
                </a:lnSpc>
              </a:pPr>
              <a:r>
                <a:rPr lang="nl-NL" sz="1200" b="1" dirty="0"/>
                <a:t>Ik zet door totdat het lukt</a:t>
              </a:r>
            </a:p>
          </p:txBody>
        </p:sp>
        <p:sp>
          <p:nvSpPr>
            <p:cNvPr id="15" name="Zo voelt het">
              <a:extLst>
                <a:ext uri="{FF2B5EF4-FFF2-40B4-BE49-F238E27FC236}">
                  <a16:creationId xmlns:a16="http://schemas.microsoft.com/office/drawing/2014/main" id="{7E7C8373-5C93-A0BD-9B28-A1750AAE44ED}"/>
                </a:ext>
              </a:extLst>
            </p:cNvPr>
            <p:cNvSpPr txBox="1"/>
            <p:nvPr/>
          </p:nvSpPr>
          <p:spPr>
            <a:xfrm>
              <a:off x="986400" y="1155600"/>
              <a:ext cx="3238387" cy="218008"/>
            </a:xfrm>
            <a:prstGeom prst="rect">
              <a:avLst/>
            </a:prstGeom>
            <a:noFill/>
          </p:spPr>
          <p:txBody>
            <a:bodyPr wrap="none" lIns="0" tIns="0" rIns="0" bIns="0" rtlCol="0">
              <a:spAutoFit/>
            </a:bodyPr>
            <a:lstStyle/>
            <a:p>
              <a:pPr>
                <a:lnSpc>
                  <a:spcPts val="1700"/>
                </a:lnSpc>
              </a:pPr>
              <a:r>
                <a:rPr lang="nl-NL" sz="1500" b="1" dirty="0"/>
                <a:t>Zo voelt het aan als je aan het leren bent</a:t>
              </a:r>
            </a:p>
          </p:txBody>
        </p:sp>
        <p:sp>
          <p:nvSpPr>
            <p:cNvPr id="16" name="Als je overe">
              <a:extLst>
                <a:ext uri="{FF2B5EF4-FFF2-40B4-BE49-F238E27FC236}">
                  <a16:creationId xmlns:a16="http://schemas.microsoft.com/office/drawing/2014/main" id="{1A9C0370-198A-AD04-1E0E-949D325DA15D}"/>
                </a:ext>
              </a:extLst>
            </p:cNvPr>
            <p:cNvSpPr txBox="1"/>
            <p:nvPr/>
          </p:nvSpPr>
          <p:spPr>
            <a:xfrm>
              <a:off x="1173600" y="5248800"/>
              <a:ext cx="3116559" cy="436017"/>
            </a:xfrm>
            <a:prstGeom prst="rect">
              <a:avLst/>
            </a:prstGeom>
            <a:noFill/>
          </p:spPr>
          <p:txBody>
            <a:bodyPr wrap="none" lIns="0" tIns="0" rIns="0" bIns="0" rtlCol="0">
              <a:spAutoFit/>
            </a:bodyPr>
            <a:lstStyle/>
            <a:p>
              <a:pPr>
                <a:lnSpc>
                  <a:spcPts val="1700"/>
                </a:lnSpc>
              </a:pPr>
              <a:r>
                <a:rPr lang="nl-NL" sz="1500" b="1" dirty="0"/>
                <a:t>Als je over de kuil kunt springen, </a:t>
              </a:r>
            </a:p>
            <a:p>
              <a:pPr>
                <a:lnSpc>
                  <a:spcPts val="1700"/>
                </a:lnSpc>
              </a:pPr>
              <a:r>
                <a:rPr lang="nl-NL" sz="1500" b="1" dirty="0"/>
                <a:t>ben je waarschijnlijk niet aan het leren </a:t>
              </a:r>
            </a:p>
          </p:txBody>
        </p:sp>
        <p:sp>
          <p:nvSpPr>
            <p:cNvPr id="17" name="Leren deze kant op">
              <a:extLst>
                <a:ext uri="{FF2B5EF4-FFF2-40B4-BE49-F238E27FC236}">
                  <a16:creationId xmlns:a16="http://schemas.microsoft.com/office/drawing/2014/main" id="{2D227A85-7951-E76E-7432-DA91FEFECB20}"/>
                </a:ext>
              </a:extLst>
            </p:cNvPr>
            <p:cNvSpPr txBox="1"/>
            <p:nvPr/>
          </p:nvSpPr>
          <p:spPr>
            <a:xfrm>
              <a:off x="2044800" y="2125374"/>
              <a:ext cx="1499834" cy="218008"/>
            </a:xfrm>
            <a:prstGeom prst="rect">
              <a:avLst/>
            </a:prstGeom>
            <a:noFill/>
          </p:spPr>
          <p:txBody>
            <a:bodyPr wrap="none" lIns="0" tIns="0" rIns="0" bIns="0" rtlCol="0">
              <a:spAutoFit/>
            </a:bodyPr>
            <a:lstStyle/>
            <a:p>
              <a:pPr>
                <a:lnSpc>
                  <a:spcPts val="1700"/>
                </a:lnSpc>
              </a:pPr>
              <a:r>
                <a:rPr lang="nl-NL" sz="1500" dirty="0">
                  <a:solidFill>
                    <a:schemeClr val="bg1"/>
                  </a:solidFill>
                </a:rPr>
                <a:t>Leren deze kant op</a:t>
              </a:r>
            </a:p>
          </p:txBody>
        </p:sp>
        <p:sp>
          <p:nvSpPr>
            <p:cNvPr id="18" name="Yes">
              <a:extLst>
                <a:ext uri="{FF2B5EF4-FFF2-40B4-BE49-F238E27FC236}">
                  <a16:creationId xmlns:a16="http://schemas.microsoft.com/office/drawing/2014/main" id="{A3BEBF1F-933C-DFFA-9C97-8BDDB2849E4E}"/>
                </a:ext>
              </a:extLst>
            </p:cNvPr>
            <p:cNvSpPr txBox="1"/>
            <p:nvPr/>
          </p:nvSpPr>
          <p:spPr>
            <a:xfrm>
              <a:off x="10616386" y="889200"/>
              <a:ext cx="313226" cy="218008"/>
            </a:xfrm>
            <a:prstGeom prst="rect">
              <a:avLst/>
            </a:prstGeom>
            <a:noFill/>
          </p:spPr>
          <p:txBody>
            <a:bodyPr wrap="none" lIns="0" tIns="0" rIns="0" bIns="0" rtlCol="0">
              <a:spAutoFit/>
            </a:bodyPr>
            <a:lstStyle/>
            <a:p>
              <a:pPr algn="ctr">
                <a:lnSpc>
                  <a:spcPts val="1700"/>
                </a:lnSpc>
              </a:pPr>
              <a:r>
                <a:rPr lang="nl-NL" sz="1500" dirty="0">
                  <a:solidFill>
                    <a:schemeClr val="bg1"/>
                  </a:solidFill>
                </a:rPr>
                <a:t>Yes!</a:t>
              </a:r>
            </a:p>
          </p:txBody>
        </p:sp>
      </p:grpSp>
      <p:sp>
        <p:nvSpPr>
          <p:cNvPr id="2" name="Titel 1">
            <a:extLst>
              <a:ext uri="{FF2B5EF4-FFF2-40B4-BE49-F238E27FC236}">
                <a16:creationId xmlns:a16="http://schemas.microsoft.com/office/drawing/2014/main" id="{8DBB1F39-A8A6-67E1-F0E3-E993AF748F55}"/>
              </a:ext>
            </a:extLst>
          </p:cNvPr>
          <p:cNvSpPr>
            <a:spLocks noGrp="1"/>
          </p:cNvSpPr>
          <p:nvPr>
            <p:ph type="ctrTitle"/>
          </p:nvPr>
        </p:nvSpPr>
        <p:spPr/>
        <p:txBody>
          <a:bodyPr/>
          <a:lstStyle/>
          <a:p>
            <a:r>
              <a:rPr lang="nl-NL" dirty="0"/>
              <a:t>De Leerkuil</a:t>
            </a:r>
          </a:p>
        </p:txBody>
      </p:sp>
    </p:spTree>
    <p:extLst>
      <p:ext uri="{BB962C8B-B14F-4D97-AF65-F5344CB8AC3E}">
        <p14:creationId xmlns:p14="http://schemas.microsoft.com/office/powerpoint/2010/main" val="312301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634541B-D41C-1503-54D6-2FF1E08DC3F0}"/>
              </a:ext>
            </a:extLst>
          </p:cNvPr>
          <p:cNvSpPr>
            <a:spLocks noGrp="1"/>
          </p:cNvSpPr>
          <p:nvPr>
            <p:ph type="ctrTitle"/>
          </p:nvPr>
        </p:nvSpPr>
        <p:spPr>
          <a:xfrm>
            <a:off x="633600" y="601200"/>
            <a:ext cx="9000000" cy="671121"/>
          </a:xfrm>
        </p:spPr>
        <p:txBody>
          <a:bodyPr/>
          <a:lstStyle/>
          <a:p>
            <a:r>
              <a:rPr lang="nl-NL" dirty="0"/>
              <a:t>Specialisatie werkplekbegeleiders</a:t>
            </a:r>
          </a:p>
        </p:txBody>
      </p:sp>
      <p:graphicFrame>
        <p:nvGraphicFramePr>
          <p:cNvPr id="14" name="Tijdelijke aanduiding voor inhoud 13">
            <a:extLst>
              <a:ext uri="{FF2B5EF4-FFF2-40B4-BE49-F238E27FC236}">
                <a16:creationId xmlns:a16="http://schemas.microsoft.com/office/drawing/2014/main" id="{663B1724-F7BE-49C4-E1AB-4E8B652D76D8}"/>
              </a:ext>
            </a:extLst>
          </p:cNvPr>
          <p:cNvGraphicFramePr>
            <a:graphicFrameLocks noGrp="1"/>
          </p:cNvGraphicFramePr>
          <p:nvPr>
            <p:ph sz="quarter" idx="10"/>
          </p:nvPr>
        </p:nvGraphicFramePr>
        <p:xfrm>
          <a:off x="3094038" y="2032000"/>
          <a:ext cx="5440362" cy="314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8322305"/>
      </p:ext>
    </p:extLst>
  </p:cSld>
  <p:clrMapOvr>
    <a:masterClrMapping/>
  </p:clrMapOvr>
  <mc:AlternateContent xmlns:mc="http://schemas.openxmlformats.org/markup-compatibility/2006" xmlns:p14="http://schemas.microsoft.com/office/powerpoint/2010/main">
    <mc:Choice Requires="p14">
      <p:transition spd="slow" p14:dur="2000" advTm="10788"/>
    </mc:Choice>
    <mc:Fallback xmlns="">
      <p:transition spd="slow" advTm="107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773B5-3C5D-6560-98AF-FBC412062DB7}"/>
              </a:ext>
            </a:extLst>
          </p:cNvPr>
          <p:cNvSpPr>
            <a:spLocks noGrp="1"/>
          </p:cNvSpPr>
          <p:nvPr>
            <p:ph type="ctrTitle"/>
          </p:nvPr>
        </p:nvSpPr>
        <p:spPr>
          <a:xfrm>
            <a:off x="2431084" y="1826728"/>
            <a:ext cx="7956497" cy="1872752"/>
          </a:xfrm>
        </p:spPr>
        <p:txBody>
          <a:bodyPr/>
          <a:lstStyle/>
          <a:p>
            <a:r>
              <a:rPr lang="nl-NL" dirty="0"/>
              <a:t>Dank</a:t>
            </a:r>
          </a:p>
        </p:txBody>
      </p:sp>
      <p:sp>
        <p:nvSpPr>
          <p:cNvPr id="5" name="Ondertitel 4">
            <a:extLst>
              <a:ext uri="{FF2B5EF4-FFF2-40B4-BE49-F238E27FC236}">
                <a16:creationId xmlns:a16="http://schemas.microsoft.com/office/drawing/2014/main" id="{5D021802-35F0-6433-CE84-D8A0CFAD831A}"/>
              </a:ext>
            </a:extLst>
          </p:cNvPr>
          <p:cNvSpPr>
            <a:spLocks noGrp="1"/>
          </p:cNvSpPr>
          <p:nvPr>
            <p:ph type="subTitle" idx="1"/>
          </p:nvPr>
        </p:nvSpPr>
        <p:spPr/>
        <p:txBody>
          <a:bodyPr/>
          <a:lstStyle/>
          <a:p>
            <a:r>
              <a:rPr lang="nl-NL" dirty="0"/>
              <a:t>Wij hopen dat middels deze presentatie het cyclische proces van het begeleiden van een student aan de hand van de reflectiecyclus van Korthagen inzichtelijk is geworden. Aan de slag!</a:t>
            </a:r>
          </a:p>
        </p:txBody>
      </p:sp>
    </p:spTree>
    <p:extLst>
      <p:ext uri="{BB962C8B-B14F-4D97-AF65-F5344CB8AC3E}">
        <p14:creationId xmlns:p14="http://schemas.microsoft.com/office/powerpoint/2010/main" val="3402887954"/>
      </p:ext>
    </p:extLst>
  </p:cSld>
  <p:clrMapOvr>
    <a:masterClrMapping/>
  </p:clrMapOvr>
</p:sld>
</file>

<file path=ppt/theme/theme1.xml><?xml version="1.0" encoding="utf-8"?>
<a:theme xmlns:a="http://schemas.openxmlformats.org/drawingml/2006/main" name="Kantoorthema">
  <a:themeElements>
    <a:clrScheme name="Aangepast 1">
      <a:dk1>
        <a:srgbClr val="231973"/>
      </a:dk1>
      <a:lt1>
        <a:srgbClr val="FFFFFF"/>
      </a:lt1>
      <a:dk2>
        <a:srgbClr val="F02837"/>
      </a:dk2>
      <a:lt2>
        <a:srgbClr val="FFFFFF"/>
      </a:lt2>
      <a:accent1>
        <a:srgbClr val="F02837"/>
      </a:accent1>
      <a:accent2>
        <a:srgbClr val="231973"/>
      </a:accent2>
      <a:accent3>
        <a:srgbClr val="A2A1C3"/>
      </a:accent3>
      <a:accent4>
        <a:srgbClr val="9FC8E1"/>
      </a:accent4>
      <a:accent5>
        <a:srgbClr val="D1D1E1"/>
      </a:accent5>
      <a:accent6>
        <a:srgbClr val="CAE0EE"/>
      </a:accent6>
      <a:hlink>
        <a:srgbClr val="F02837"/>
      </a:hlink>
      <a:folHlink>
        <a:srgbClr val="23197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sjabloon" id="{B9DB8A1A-3464-4E3E-819B-C816FB02B01B}" vid="{E8D67D20-7C30-49EC-8EA4-D3EEC57B57A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53f356-3be6-4f67-a564-4569d3c8c0a8">
      <Terms xmlns="http://schemas.microsoft.com/office/infopath/2007/PartnerControls"/>
    </lcf76f155ced4ddcb4097134ff3c332f>
    <TaxCatchAll xmlns="fc2251ae-986a-4d51-a3c1-293d76a5f5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06F5D536421D49A2098C4B8B0C50FD" ma:contentTypeVersion="16" ma:contentTypeDescription="Een nieuw document maken." ma:contentTypeScope="" ma:versionID="3c6435c75344b44b0759e69f46e377fd">
  <xsd:schema xmlns:xsd="http://www.w3.org/2001/XMLSchema" xmlns:xs="http://www.w3.org/2001/XMLSchema" xmlns:p="http://schemas.microsoft.com/office/2006/metadata/properties" xmlns:ns2="d253f356-3be6-4f67-a564-4569d3c8c0a8" xmlns:ns3="fc2251ae-986a-4d51-a3c1-293d76a5f5ce" targetNamespace="http://schemas.microsoft.com/office/2006/metadata/properties" ma:root="true" ma:fieldsID="e1906be77b813b1237bd9a037e77fbde" ns2:_="" ns3:_="">
    <xsd:import namespace="d253f356-3be6-4f67-a564-4569d3c8c0a8"/>
    <xsd:import namespace="fc2251ae-986a-4d51-a3c1-293d76a5f5c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3f356-3be6-4f67-a564-4569d3c8c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f89bdf80-2207-4cff-a9be-3f2c5c9b367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2251ae-986a-4d51-a3c1-293d76a5f5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9c1d8e7-d46e-4eae-aa2f-509e07fa4df2}" ma:internalName="TaxCatchAll" ma:showField="CatchAllData" ma:web="fc2251ae-986a-4d51-a3c1-293d76a5f5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CC486-3FDA-4AB4-8B4B-C520C473F3F8}">
  <ds:schemaRefs>
    <ds:schemaRef ds:uri="http://schemas.microsoft.com/office/infopath/2007/PartnerControls"/>
    <ds:schemaRef ds:uri="http://schemas.openxmlformats.org/package/2006/metadata/core-properties"/>
    <ds:schemaRef ds:uri="http://purl.org/dc/dcmitype/"/>
    <ds:schemaRef ds:uri="9a40ed17-9209-4a5a-a1e1-9910d5efd4ce"/>
    <ds:schemaRef ds:uri="http://www.w3.org/XML/1998/namespace"/>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98D0B0A2-9578-4455-93EC-BE0C397C9E50}">
  <ds:schemaRefs>
    <ds:schemaRef ds:uri="http://schemas.microsoft.com/sharepoint/v3/contenttype/forms"/>
  </ds:schemaRefs>
</ds:datastoreItem>
</file>

<file path=customXml/itemProps3.xml><?xml version="1.0" encoding="utf-8"?>
<ds:datastoreItem xmlns:ds="http://schemas.openxmlformats.org/officeDocument/2006/customXml" ds:itemID="{F75EB54D-54C0-4144-B253-4B48150DE8A8}"/>
</file>

<file path=docProps/app.xml><?xml version="1.0" encoding="utf-8"?>
<Properties xmlns="http://schemas.openxmlformats.org/officeDocument/2006/extended-properties" xmlns:vt="http://schemas.openxmlformats.org/officeDocument/2006/docPropsVTypes">
  <Template>PowerPoint-sjabloon</Template>
  <TotalTime>5</TotalTime>
  <Words>690</Words>
  <Application>Microsoft Macintosh PowerPoint</Application>
  <PresentationFormat>Breedbeeld</PresentationFormat>
  <Paragraphs>78</Paragraphs>
  <Slides>7</Slides>
  <Notes>3</Notes>
  <HiddenSlides>0</HiddenSlides>
  <MMClips>7</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Aptos</vt:lpstr>
      <vt:lpstr>Arial</vt:lpstr>
      <vt:lpstr>Calibri</vt:lpstr>
      <vt:lpstr>Google Sans</vt:lpstr>
      <vt:lpstr>Kantoorthema</vt:lpstr>
      <vt:lpstr>PowerPoint-presentatie</vt:lpstr>
      <vt:lpstr>Korthagen</vt:lpstr>
      <vt:lpstr>Specialisatie werkplekbegeleiders</vt:lpstr>
      <vt:lpstr>Reflectiecyclus van Korthagen</vt:lpstr>
      <vt:lpstr>De Leerkuil</vt:lpstr>
      <vt:lpstr>Specialisatie werkplekbegeleiders</vt:lpstr>
      <vt:lpstr>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Habets, Hansje</dc:creator>
  <cp:lastModifiedBy>Dorien van den Hurk</cp:lastModifiedBy>
  <cp:revision>4</cp:revision>
  <dcterms:created xsi:type="dcterms:W3CDTF">2025-06-10T11:27:04Z</dcterms:created>
  <dcterms:modified xsi:type="dcterms:W3CDTF">2025-12-15T13:05:01Z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0x010100A106F5D536421D49A2098C4B8B0C50FD</vt:lpwstr>
  </property>
</Properties>
</file>