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75" r:id="rId6"/>
    <p:sldId id="260" r:id="rId7"/>
    <p:sldId id="267" r:id="rId8"/>
    <p:sldId id="266" r:id="rId9"/>
    <p:sldId id="268" r:id="rId10"/>
    <p:sldId id="27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2A86"/>
    <a:srgbClr val="F02837"/>
    <a:srgbClr val="C5DEED"/>
    <a:srgbClr val="9FC8E1"/>
    <a:srgbClr val="D4D3E3"/>
    <a:srgbClr val="BEBDD5"/>
    <a:srgbClr val="231973"/>
    <a:srgbClr val="A2A1C3"/>
    <a:srgbClr val="B7472A"/>
    <a:srgbClr val="A6CB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1767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viewProps" Target="viewProps.xml" Id="rId13" /><Relationship Type="http://schemas.openxmlformats.org/officeDocument/2006/relationships/customXml" Target="../customXml/item3.xml" Id="rId3" /><Relationship Type="http://schemas.openxmlformats.org/officeDocument/2006/relationships/slide" Target="slides/slide3.xml" Id="rId7" /><Relationship Type="http://schemas.openxmlformats.org/officeDocument/2006/relationships/presProps" Target="presProps.xml" Id="rId12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1.xml" Id="rId5" /><Relationship Type="http://schemas.openxmlformats.org/officeDocument/2006/relationships/tableStyles" Target="tableStyles.xml" Id="rId15" /><Relationship Type="http://schemas.openxmlformats.org/officeDocument/2006/relationships/slide" Target="slides/slide6.xml" Id="rId10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theme" Target="theme/theme1.xml" Id="rId14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ginslide me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5A5A968-C610-E74C-A0D4-9E1B455C06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53CDA9B-7267-EA48-B401-EE2B2DDB34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794204" y="2874406"/>
            <a:ext cx="4603592" cy="11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87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slid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5B5D9B0-5D11-1B4C-8C63-0044ADB96F4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Dubbelklik om afbeelding in te voegen</a:t>
            </a:r>
          </a:p>
        </p:txBody>
      </p:sp>
      <p:sp>
        <p:nvSpPr>
          <p:cNvPr id="6" name="Tijdelijke aanduiding voor tekst 8">
            <a:extLst>
              <a:ext uri="{FF2B5EF4-FFF2-40B4-BE49-F238E27FC236}">
                <a16:creationId xmlns:a16="http://schemas.microsoft.com/office/drawing/2014/main" id="{0596B212-1721-8E46-8DE4-5EF57B906B8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 rot="10800000">
            <a:off x="10243193" y="2664912"/>
            <a:ext cx="2607577" cy="2662868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7" name="Tijdelijke aanduiding voor tekst 8">
            <a:extLst>
              <a:ext uri="{FF2B5EF4-FFF2-40B4-BE49-F238E27FC236}">
                <a16:creationId xmlns:a16="http://schemas.microsoft.com/office/drawing/2014/main" id="{3833C33B-DF80-924A-9E6B-870723BD7C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0800000">
            <a:off x="1301872" y="5638784"/>
            <a:ext cx="1853023" cy="1892315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8" name="Tijdelijke aanduiding voor tekst 8">
            <a:extLst>
              <a:ext uri="{FF2B5EF4-FFF2-40B4-BE49-F238E27FC236}">
                <a16:creationId xmlns:a16="http://schemas.microsoft.com/office/drawing/2014/main" id="{6C09EBCD-7F3E-B346-9DEF-16823B383E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 rot="5400000">
            <a:off x="10948243" y="1812901"/>
            <a:ext cx="1668638" cy="170402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190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afbeelding 2">
            <a:extLst>
              <a:ext uri="{FF2B5EF4-FFF2-40B4-BE49-F238E27FC236}">
                <a16:creationId xmlns:a16="http://schemas.microsoft.com/office/drawing/2014/main" id="{FFCB03ED-9349-9446-8EB3-82F1C38FFBE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Dubbelklik om afbeelding in te voegen</a:t>
            </a:r>
          </a:p>
        </p:txBody>
      </p:sp>
      <p:sp>
        <p:nvSpPr>
          <p:cNvPr id="21" name="Tijdelijke aanduiding voor tekst 8">
            <a:extLst>
              <a:ext uri="{FF2B5EF4-FFF2-40B4-BE49-F238E27FC236}">
                <a16:creationId xmlns:a16="http://schemas.microsoft.com/office/drawing/2014/main" id="{A7C6E853-C820-BD43-BE37-404B90D8AC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00775" y="5424603"/>
            <a:ext cx="2052352" cy="209587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22" name="Tijdelijke aanduiding voor tekst 8">
            <a:extLst>
              <a:ext uri="{FF2B5EF4-FFF2-40B4-BE49-F238E27FC236}">
                <a16:creationId xmlns:a16="http://schemas.microsoft.com/office/drawing/2014/main" id="{79D254EE-F652-3244-9DD5-8E2BB05E98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 rot="10800000">
            <a:off x="3473259" y="-1011349"/>
            <a:ext cx="2731597" cy="2789518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23" name="Tijdelijke aanduiding voor tekst 8">
            <a:extLst>
              <a:ext uri="{FF2B5EF4-FFF2-40B4-BE49-F238E27FC236}">
                <a16:creationId xmlns:a16="http://schemas.microsoft.com/office/drawing/2014/main" id="{3073707C-9134-414A-AD18-E0A3485E969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5400000">
            <a:off x="2350343" y="-894911"/>
            <a:ext cx="1668638" cy="170402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3814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slid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afbeelding 2">
            <a:extLst>
              <a:ext uri="{FF2B5EF4-FFF2-40B4-BE49-F238E27FC236}">
                <a16:creationId xmlns:a16="http://schemas.microsoft.com/office/drawing/2014/main" id="{FFCB03ED-9349-9446-8EB3-82F1C38FFBE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Dubbelklik om afbeelding in te voegen</a:t>
            </a:r>
          </a:p>
        </p:txBody>
      </p:sp>
      <p:sp>
        <p:nvSpPr>
          <p:cNvPr id="22" name="Tijdelijke aanduiding voor tekst 8">
            <a:extLst>
              <a:ext uri="{FF2B5EF4-FFF2-40B4-BE49-F238E27FC236}">
                <a16:creationId xmlns:a16="http://schemas.microsoft.com/office/drawing/2014/main" id="{79D254EE-F652-3244-9DD5-8E2BB05E98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 rot="10800000">
            <a:off x="3473259" y="-1011349"/>
            <a:ext cx="2731597" cy="2789518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23" name="Tijdelijke aanduiding voor tekst 8">
            <a:extLst>
              <a:ext uri="{FF2B5EF4-FFF2-40B4-BE49-F238E27FC236}">
                <a16:creationId xmlns:a16="http://schemas.microsoft.com/office/drawing/2014/main" id="{3073707C-9134-414A-AD18-E0A3485E969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5400000">
            <a:off x="2350343" y="-894911"/>
            <a:ext cx="1668638" cy="170402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838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-ro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55D3F71-5718-3140-9011-561042FF4F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028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729B68D-CF01-6A42-A03C-350E9D9C4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21FD8507-5213-8A49-8A4A-80C8CBC8CE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5187" y="1454124"/>
            <a:ext cx="7956497" cy="1872752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 dirty="0"/>
              <a:t>HIER KAN EEN TITEL KOMEN</a:t>
            </a:r>
          </a:p>
        </p:txBody>
      </p:sp>
      <p:sp>
        <p:nvSpPr>
          <p:cNvPr id="11" name="Ondertitel 2">
            <a:extLst>
              <a:ext uri="{FF2B5EF4-FFF2-40B4-BE49-F238E27FC236}">
                <a16:creationId xmlns:a16="http://schemas.microsoft.com/office/drawing/2014/main" id="{88102907-5E61-3C41-92C3-18595CB145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03616" y="3745937"/>
            <a:ext cx="6998555" cy="538680"/>
          </a:xfrm>
        </p:spPr>
        <p:txBody>
          <a:bodyPr>
            <a:normAutofit/>
          </a:bodyPr>
          <a:lstStyle>
            <a:lvl1pPr marL="216000" indent="-216000" algn="l">
              <a:buSzPct val="80000"/>
              <a:buFontTx/>
              <a:buBlip>
                <a:blip r:embed="rId3"/>
              </a:buBlip>
              <a:defRPr sz="2400" b="1">
                <a:solidFill>
                  <a:srgbClr val="2A2A8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is ruimte voor een ondertitel</a:t>
            </a:r>
          </a:p>
        </p:txBody>
      </p:sp>
    </p:spTree>
    <p:extLst>
      <p:ext uri="{BB962C8B-B14F-4D97-AF65-F5344CB8AC3E}">
        <p14:creationId xmlns:p14="http://schemas.microsoft.com/office/powerpoint/2010/main" val="220069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-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55D3F71-5718-3140-9011-561042FF4F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31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729B68D-CF01-6A42-A03C-350E9D9C4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2A2A86"/>
          </a:solidFill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21FD8507-5213-8A49-8A4A-80C8CBC8CE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5187" y="1454124"/>
            <a:ext cx="7956497" cy="1872752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 dirty="0"/>
              <a:t>HIER KAN EEN TITEL KOMEN</a:t>
            </a:r>
          </a:p>
        </p:txBody>
      </p:sp>
      <p:sp>
        <p:nvSpPr>
          <p:cNvPr id="7" name="Ondertitel 2">
            <a:extLst>
              <a:ext uri="{FF2B5EF4-FFF2-40B4-BE49-F238E27FC236}">
                <a16:creationId xmlns:a16="http://schemas.microsoft.com/office/drawing/2014/main" id="{2A6332C5-9024-4FD0-A443-0547985D2DE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29637" y="3654497"/>
            <a:ext cx="5352047" cy="538680"/>
          </a:xfrm>
        </p:spPr>
        <p:txBody>
          <a:bodyPr>
            <a:normAutofit/>
          </a:bodyPr>
          <a:lstStyle>
            <a:lvl1pPr marL="216000" indent="-216000" algn="l">
              <a:buSzPct val="80000"/>
              <a:buFontTx/>
              <a:buBlip>
                <a:blip r:embed="rId3"/>
              </a:buBlip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is ruimte voor een ondertitel</a:t>
            </a:r>
          </a:p>
        </p:txBody>
      </p:sp>
    </p:spTree>
    <p:extLst>
      <p:ext uri="{BB962C8B-B14F-4D97-AF65-F5344CB8AC3E}">
        <p14:creationId xmlns:p14="http://schemas.microsoft.com/office/powerpoint/2010/main" val="280266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met foto-rood">
    <p:bg>
      <p:bgPr>
        <a:solidFill>
          <a:srgbClr val="F028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E1C6E8E0-0126-4DBA-BDA4-E142DD3FAA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jdelijke aanduiding voor afbeelding 10">
            <a:extLst>
              <a:ext uri="{FF2B5EF4-FFF2-40B4-BE49-F238E27FC236}">
                <a16:creationId xmlns:a16="http://schemas.microsoft.com/office/drawing/2014/main" id="{5D2E6BB2-1E1F-4BDC-B10E-76ACE55B18A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2351225" y="-1814144"/>
            <a:ext cx="9178173" cy="9141581"/>
          </a:xfrm>
          <a:custGeom>
            <a:avLst/>
            <a:gdLst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462147 w 3888000"/>
              <a:gd name="connsiteY2" fmla="*/ 0 h 3888000"/>
              <a:gd name="connsiteX3" fmla="*/ 3888000 w 3888000"/>
              <a:gd name="connsiteY3" fmla="*/ 425853 h 3888000"/>
              <a:gd name="connsiteX4" fmla="*/ 3888000 w 3888000"/>
              <a:gd name="connsiteY4" fmla="*/ 3462147 h 3888000"/>
              <a:gd name="connsiteX5" fmla="*/ 3462147 w 3888000"/>
              <a:gd name="connsiteY5" fmla="*/ 3888000 h 3888000"/>
              <a:gd name="connsiteX6" fmla="*/ 425853 w 3888000"/>
              <a:gd name="connsiteY6" fmla="*/ 3888000 h 3888000"/>
              <a:gd name="connsiteX7" fmla="*/ 0 w 3888000"/>
              <a:gd name="connsiteY7" fmla="*/ 3462147 h 3888000"/>
              <a:gd name="connsiteX8" fmla="*/ 0 w 3888000"/>
              <a:gd name="connsiteY8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425853 h 3888000"/>
              <a:gd name="connsiteX3" fmla="*/ 3888000 w 3888000"/>
              <a:gd name="connsiteY3" fmla="*/ 3462147 h 3888000"/>
              <a:gd name="connsiteX4" fmla="*/ 3462147 w 3888000"/>
              <a:gd name="connsiteY4" fmla="*/ 3888000 h 3888000"/>
              <a:gd name="connsiteX5" fmla="*/ 425853 w 3888000"/>
              <a:gd name="connsiteY5" fmla="*/ 3888000 h 3888000"/>
              <a:gd name="connsiteX6" fmla="*/ 0 w 3888000"/>
              <a:gd name="connsiteY6" fmla="*/ 3462147 h 3888000"/>
              <a:gd name="connsiteX7" fmla="*/ 0 w 3888000"/>
              <a:gd name="connsiteY7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3462147 h 3888000"/>
              <a:gd name="connsiteX3" fmla="*/ 3462147 w 3888000"/>
              <a:gd name="connsiteY3" fmla="*/ 3888000 h 3888000"/>
              <a:gd name="connsiteX4" fmla="*/ 425853 w 3888000"/>
              <a:gd name="connsiteY4" fmla="*/ 3888000 h 3888000"/>
              <a:gd name="connsiteX5" fmla="*/ 0 w 3888000"/>
              <a:gd name="connsiteY5" fmla="*/ 3462147 h 3888000"/>
              <a:gd name="connsiteX6" fmla="*/ 0 w 3888000"/>
              <a:gd name="connsiteY6" fmla="*/ 425853 h 3888000"/>
              <a:gd name="connsiteX0" fmla="*/ 0 w 3808101"/>
              <a:gd name="connsiteY0" fmla="*/ 425853 h 3888000"/>
              <a:gd name="connsiteX1" fmla="*/ 425853 w 3808101"/>
              <a:gd name="connsiteY1" fmla="*/ 0 h 3888000"/>
              <a:gd name="connsiteX2" fmla="*/ 3808101 w 3808101"/>
              <a:gd name="connsiteY2" fmla="*/ 3222450 h 3888000"/>
              <a:gd name="connsiteX3" fmla="*/ 3462147 w 3808101"/>
              <a:gd name="connsiteY3" fmla="*/ 3888000 h 3888000"/>
              <a:gd name="connsiteX4" fmla="*/ 425853 w 3808101"/>
              <a:gd name="connsiteY4" fmla="*/ 3888000 h 3888000"/>
              <a:gd name="connsiteX5" fmla="*/ 0 w 3808101"/>
              <a:gd name="connsiteY5" fmla="*/ 3462147 h 3888000"/>
              <a:gd name="connsiteX6" fmla="*/ 0 w 3808101"/>
              <a:gd name="connsiteY6" fmla="*/ 425853 h 3888000"/>
              <a:gd name="connsiteX0" fmla="*/ 0 w 3873906"/>
              <a:gd name="connsiteY0" fmla="*/ 425853 h 3888000"/>
              <a:gd name="connsiteX1" fmla="*/ 425853 w 3873906"/>
              <a:gd name="connsiteY1" fmla="*/ 0 h 3888000"/>
              <a:gd name="connsiteX2" fmla="*/ 3808101 w 3873906"/>
              <a:gd name="connsiteY2" fmla="*/ 3222450 h 3888000"/>
              <a:gd name="connsiteX3" fmla="*/ 3462147 w 3873906"/>
              <a:gd name="connsiteY3" fmla="*/ 3888000 h 3888000"/>
              <a:gd name="connsiteX4" fmla="*/ 425853 w 3873906"/>
              <a:gd name="connsiteY4" fmla="*/ 3888000 h 3888000"/>
              <a:gd name="connsiteX5" fmla="*/ 0 w 3873906"/>
              <a:gd name="connsiteY5" fmla="*/ 3462147 h 3888000"/>
              <a:gd name="connsiteX6" fmla="*/ 0 w 3873906"/>
              <a:gd name="connsiteY6" fmla="*/ 425853 h 3888000"/>
              <a:gd name="connsiteX0" fmla="*/ 0 w 3877523"/>
              <a:gd name="connsiteY0" fmla="*/ 425853 h 3888000"/>
              <a:gd name="connsiteX1" fmla="*/ 425853 w 3877523"/>
              <a:gd name="connsiteY1" fmla="*/ 0 h 3888000"/>
              <a:gd name="connsiteX2" fmla="*/ 3808101 w 3877523"/>
              <a:gd name="connsiteY2" fmla="*/ 3222450 h 3888000"/>
              <a:gd name="connsiteX3" fmla="*/ 3462147 w 3877523"/>
              <a:gd name="connsiteY3" fmla="*/ 3888000 h 3888000"/>
              <a:gd name="connsiteX4" fmla="*/ 425853 w 3877523"/>
              <a:gd name="connsiteY4" fmla="*/ 3888000 h 3888000"/>
              <a:gd name="connsiteX5" fmla="*/ 0 w 3877523"/>
              <a:gd name="connsiteY5" fmla="*/ 3462147 h 3888000"/>
              <a:gd name="connsiteX6" fmla="*/ 0 w 3877523"/>
              <a:gd name="connsiteY6" fmla="*/ 425853 h 3888000"/>
              <a:gd name="connsiteX0" fmla="*/ 0 w 3877523"/>
              <a:gd name="connsiteY0" fmla="*/ 381465 h 3843612"/>
              <a:gd name="connsiteX1" fmla="*/ 621162 w 3877523"/>
              <a:gd name="connsiteY1" fmla="*/ 0 h 3843612"/>
              <a:gd name="connsiteX2" fmla="*/ 3808101 w 3877523"/>
              <a:gd name="connsiteY2" fmla="*/ 3178062 h 3843612"/>
              <a:gd name="connsiteX3" fmla="*/ 3462147 w 3877523"/>
              <a:gd name="connsiteY3" fmla="*/ 3843612 h 3843612"/>
              <a:gd name="connsiteX4" fmla="*/ 425853 w 3877523"/>
              <a:gd name="connsiteY4" fmla="*/ 3843612 h 3843612"/>
              <a:gd name="connsiteX5" fmla="*/ 0 w 3877523"/>
              <a:gd name="connsiteY5" fmla="*/ 3417759 h 3843612"/>
              <a:gd name="connsiteX6" fmla="*/ 0 w 3877523"/>
              <a:gd name="connsiteY6" fmla="*/ 381465 h 3843612"/>
              <a:gd name="connsiteX0" fmla="*/ 0 w 3877523"/>
              <a:gd name="connsiteY0" fmla="*/ 406551 h 3868698"/>
              <a:gd name="connsiteX1" fmla="*/ 621162 w 3877523"/>
              <a:gd name="connsiteY1" fmla="*/ 25086 h 3868698"/>
              <a:gd name="connsiteX2" fmla="*/ 3808101 w 3877523"/>
              <a:gd name="connsiteY2" fmla="*/ 3203148 h 3868698"/>
              <a:gd name="connsiteX3" fmla="*/ 3462147 w 3877523"/>
              <a:gd name="connsiteY3" fmla="*/ 3868698 h 3868698"/>
              <a:gd name="connsiteX4" fmla="*/ 425853 w 3877523"/>
              <a:gd name="connsiteY4" fmla="*/ 3868698 h 3868698"/>
              <a:gd name="connsiteX5" fmla="*/ 0 w 3877523"/>
              <a:gd name="connsiteY5" fmla="*/ 3442845 h 3868698"/>
              <a:gd name="connsiteX6" fmla="*/ 0 w 3877523"/>
              <a:gd name="connsiteY6" fmla="*/ 406551 h 3868698"/>
              <a:gd name="connsiteX0" fmla="*/ 0 w 3877523"/>
              <a:gd name="connsiteY0" fmla="*/ 417150 h 3879297"/>
              <a:gd name="connsiteX1" fmla="*/ 621162 w 3877523"/>
              <a:gd name="connsiteY1" fmla="*/ 35685 h 3879297"/>
              <a:gd name="connsiteX2" fmla="*/ 3808101 w 3877523"/>
              <a:gd name="connsiteY2" fmla="*/ 3213747 h 3879297"/>
              <a:gd name="connsiteX3" fmla="*/ 3462147 w 3877523"/>
              <a:gd name="connsiteY3" fmla="*/ 3879297 h 3879297"/>
              <a:gd name="connsiteX4" fmla="*/ 425853 w 3877523"/>
              <a:gd name="connsiteY4" fmla="*/ 3879297 h 3879297"/>
              <a:gd name="connsiteX5" fmla="*/ 0 w 3877523"/>
              <a:gd name="connsiteY5" fmla="*/ 3453444 h 3879297"/>
              <a:gd name="connsiteX6" fmla="*/ 0 w 3877523"/>
              <a:gd name="connsiteY6" fmla="*/ 417150 h 3879297"/>
              <a:gd name="connsiteX0" fmla="*/ 0 w 3877523"/>
              <a:gd name="connsiteY0" fmla="*/ 356570 h 3818717"/>
              <a:gd name="connsiteX1" fmla="*/ 703608 w 3877523"/>
              <a:gd name="connsiteY1" fmla="*/ 42560 h 3818717"/>
              <a:gd name="connsiteX2" fmla="*/ 3808101 w 3877523"/>
              <a:gd name="connsiteY2" fmla="*/ 3153167 h 3818717"/>
              <a:gd name="connsiteX3" fmla="*/ 3462147 w 3877523"/>
              <a:gd name="connsiteY3" fmla="*/ 3818717 h 3818717"/>
              <a:gd name="connsiteX4" fmla="*/ 425853 w 3877523"/>
              <a:gd name="connsiteY4" fmla="*/ 3818717 h 3818717"/>
              <a:gd name="connsiteX5" fmla="*/ 0 w 3877523"/>
              <a:gd name="connsiteY5" fmla="*/ 3392864 h 3818717"/>
              <a:gd name="connsiteX6" fmla="*/ 0 w 3877523"/>
              <a:gd name="connsiteY6" fmla="*/ 356570 h 3818717"/>
              <a:gd name="connsiteX0" fmla="*/ 0 w 3877523"/>
              <a:gd name="connsiteY0" fmla="*/ 412603 h 3874750"/>
              <a:gd name="connsiteX1" fmla="*/ 703608 w 3877523"/>
              <a:gd name="connsiteY1" fmla="*/ 98593 h 3874750"/>
              <a:gd name="connsiteX2" fmla="*/ 3808101 w 3877523"/>
              <a:gd name="connsiteY2" fmla="*/ 3209200 h 3874750"/>
              <a:gd name="connsiteX3" fmla="*/ 3462147 w 3877523"/>
              <a:gd name="connsiteY3" fmla="*/ 3874750 h 3874750"/>
              <a:gd name="connsiteX4" fmla="*/ 425853 w 3877523"/>
              <a:gd name="connsiteY4" fmla="*/ 3874750 h 3874750"/>
              <a:gd name="connsiteX5" fmla="*/ 0 w 3877523"/>
              <a:gd name="connsiteY5" fmla="*/ 3448897 h 3874750"/>
              <a:gd name="connsiteX6" fmla="*/ 0 w 3877523"/>
              <a:gd name="connsiteY6" fmla="*/ 412603 h 3874750"/>
              <a:gd name="connsiteX0" fmla="*/ 0 w 3877523"/>
              <a:gd name="connsiteY0" fmla="*/ 413721 h 3875868"/>
              <a:gd name="connsiteX1" fmla="*/ 703608 w 3877523"/>
              <a:gd name="connsiteY1" fmla="*/ 99711 h 3875868"/>
              <a:gd name="connsiteX2" fmla="*/ 3808101 w 3877523"/>
              <a:gd name="connsiteY2" fmla="*/ 3210318 h 3875868"/>
              <a:gd name="connsiteX3" fmla="*/ 3462147 w 3877523"/>
              <a:gd name="connsiteY3" fmla="*/ 3875868 h 3875868"/>
              <a:gd name="connsiteX4" fmla="*/ 425853 w 3877523"/>
              <a:gd name="connsiteY4" fmla="*/ 3875868 h 3875868"/>
              <a:gd name="connsiteX5" fmla="*/ 0 w 3877523"/>
              <a:gd name="connsiteY5" fmla="*/ 3450015 h 3875868"/>
              <a:gd name="connsiteX6" fmla="*/ 0 w 3877523"/>
              <a:gd name="connsiteY6" fmla="*/ 413721 h 3875868"/>
              <a:gd name="connsiteX0" fmla="*/ 0 w 3892966"/>
              <a:gd name="connsiteY0" fmla="*/ 413721 h 3875868"/>
              <a:gd name="connsiteX1" fmla="*/ 703608 w 3892966"/>
              <a:gd name="connsiteY1" fmla="*/ 99711 h 3875868"/>
              <a:gd name="connsiteX2" fmla="*/ 3808101 w 3892966"/>
              <a:gd name="connsiteY2" fmla="*/ 3210318 h 3875868"/>
              <a:gd name="connsiteX3" fmla="*/ 3462147 w 3892966"/>
              <a:gd name="connsiteY3" fmla="*/ 3875868 h 3875868"/>
              <a:gd name="connsiteX4" fmla="*/ 425853 w 3892966"/>
              <a:gd name="connsiteY4" fmla="*/ 3875868 h 3875868"/>
              <a:gd name="connsiteX5" fmla="*/ 0 w 3892966"/>
              <a:gd name="connsiteY5" fmla="*/ 3450015 h 3875868"/>
              <a:gd name="connsiteX6" fmla="*/ 0 w 3892966"/>
              <a:gd name="connsiteY6" fmla="*/ 413721 h 3875868"/>
              <a:gd name="connsiteX0" fmla="*/ 0 w 3892966"/>
              <a:gd name="connsiteY0" fmla="*/ 377290 h 3839437"/>
              <a:gd name="connsiteX1" fmla="*/ 748058 w 3892966"/>
              <a:gd name="connsiteY1" fmla="*/ 107730 h 3839437"/>
              <a:gd name="connsiteX2" fmla="*/ 3808101 w 3892966"/>
              <a:gd name="connsiteY2" fmla="*/ 3173887 h 3839437"/>
              <a:gd name="connsiteX3" fmla="*/ 3462147 w 3892966"/>
              <a:gd name="connsiteY3" fmla="*/ 3839437 h 3839437"/>
              <a:gd name="connsiteX4" fmla="*/ 425853 w 3892966"/>
              <a:gd name="connsiteY4" fmla="*/ 3839437 h 3839437"/>
              <a:gd name="connsiteX5" fmla="*/ 0 w 3892966"/>
              <a:gd name="connsiteY5" fmla="*/ 3413584 h 3839437"/>
              <a:gd name="connsiteX6" fmla="*/ 0 w 3892966"/>
              <a:gd name="connsiteY6" fmla="*/ 377290 h 3839437"/>
              <a:gd name="connsiteX0" fmla="*/ 0 w 3892966"/>
              <a:gd name="connsiteY0" fmla="*/ 413416 h 3875563"/>
              <a:gd name="connsiteX1" fmla="*/ 748058 w 3892966"/>
              <a:gd name="connsiteY1" fmla="*/ 143856 h 3875563"/>
              <a:gd name="connsiteX2" fmla="*/ 3808101 w 3892966"/>
              <a:gd name="connsiteY2" fmla="*/ 3210013 h 3875563"/>
              <a:gd name="connsiteX3" fmla="*/ 3462147 w 3892966"/>
              <a:gd name="connsiteY3" fmla="*/ 3875563 h 3875563"/>
              <a:gd name="connsiteX4" fmla="*/ 425853 w 3892966"/>
              <a:gd name="connsiteY4" fmla="*/ 3875563 h 3875563"/>
              <a:gd name="connsiteX5" fmla="*/ 0 w 3892966"/>
              <a:gd name="connsiteY5" fmla="*/ 3449710 h 3875563"/>
              <a:gd name="connsiteX6" fmla="*/ 0 w 3892966"/>
              <a:gd name="connsiteY6" fmla="*/ 413416 h 3875563"/>
              <a:gd name="connsiteX0" fmla="*/ 0 w 3892966"/>
              <a:gd name="connsiteY0" fmla="*/ 419314 h 3881461"/>
              <a:gd name="connsiteX1" fmla="*/ 748058 w 3892966"/>
              <a:gd name="connsiteY1" fmla="*/ 149754 h 3881461"/>
              <a:gd name="connsiteX2" fmla="*/ 3808101 w 3892966"/>
              <a:gd name="connsiteY2" fmla="*/ 3215911 h 3881461"/>
              <a:gd name="connsiteX3" fmla="*/ 3462147 w 3892966"/>
              <a:gd name="connsiteY3" fmla="*/ 3881461 h 3881461"/>
              <a:gd name="connsiteX4" fmla="*/ 425853 w 3892966"/>
              <a:gd name="connsiteY4" fmla="*/ 3881461 h 3881461"/>
              <a:gd name="connsiteX5" fmla="*/ 0 w 3892966"/>
              <a:gd name="connsiteY5" fmla="*/ 3455608 h 3881461"/>
              <a:gd name="connsiteX6" fmla="*/ 0 w 3892966"/>
              <a:gd name="connsiteY6" fmla="*/ 419314 h 3881461"/>
              <a:gd name="connsiteX0" fmla="*/ 0 w 3892966"/>
              <a:gd name="connsiteY0" fmla="*/ 426858 h 3889005"/>
              <a:gd name="connsiteX1" fmla="*/ 748058 w 3892966"/>
              <a:gd name="connsiteY1" fmla="*/ 157298 h 3889005"/>
              <a:gd name="connsiteX2" fmla="*/ 3808101 w 3892966"/>
              <a:gd name="connsiteY2" fmla="*/ 3223455 h 3889005"/>
              <a:gd name="connsiteX3" fmla="*/ 3462147 w 3892966"/>
              <a:gd name="connsiteY3" fmla="*/ 3889005 h 3889005"/>
              <a:gd name="connsiteX4" fmla="*/ 425853 w 3892966"/>
              <a:gd name="connsiteY4" fmla="*/ 3889005 h 3889005"/>
              <a:gd name="connsiteX5" fmla="*/ 0 w 3892966"/>
              <a:gd name="connsiteY5" fmla="*/ 3463152 h 3889005"/>
              <a:gd name="connsiteX6" fmla="*/ 0 w 3892966"/>
              <a:gd name="connsiteY6" fmla="*/ 426858 h 3889005"/>
              <a:gd name="connsiteX0" fmla="*/ 0 w 3906228"/>
              <a:gd name="connsiteY0" fmla="*/ 426858 h 3889005"/>
              <a:gd name="connsiteX1" fmla="*/ 748058 w 3906228"/>
              <a:gd name="connsiteY1" fmla="*/ 157298 h 3889005"/>
              <a:gd name="connsiteX2" fmla="*/ 3808101 w 3906228"/>
              <a:gd name="connsiteY2" fmla="*/ 3223455 h 3889005"/>
              <a:gd name="connsiteX3" fmla="*/ 3462147 w 3906228"/>
              <a:gd name="connsiteY3" fmla="*/ 3889005 h 3889005"/>
              <a:gd name="connsiteX4" fmla="*/ 425853 w 3906228"/>
              <a:gd name="connsiteY4" fmla="*/ 3889005 h 3889005"/>
              <a:gd name="connsiteX5" fmla="*/ 0 w 3906228"/>
              <a:gd name="connsiteY5" fmla="*/ 3463152 h 3889005"/>
              <a:gd name="connsiteX6" fmla="*/ 0 w 3906228"/>
              <a:gd name="connsiteY6" fmla="*/ 426858 h 3889005"/>
              <a:gd name="connsiteX0" fmla="*/ 0 w 3905362"/>
              <a:gd name="connsiteY0" fmla="*/ 426858 h 3889792"/>
              <a:gd name="connsiteX1" fmla="*/ 748058 w 3905362"/>
              <a:gd name="connsiteY1" fmla="*/ 157298 h 3889792"/>
              <a:gd name="connsiteX2" fmla="*/ 3808101 w 3905362"/>
              <a:gd name="connsiteY2" fmla="*/ 3223455 h 3889792"/>
              <a:gd name="connsiteX3" fmla="*/ 3462147 w 3905362"/>
              <a:gd name="connsiteY3" fmla="*/ 3889005 h 3889792"/>
              <a:gd name="connsiteX4" fmla="*/ 425853 w 3905362"/>
              <a:gd name="connsiteY4" fmla="*/ 3889005 h 3889792"/>
              <a:gd name="connsiteX5" fmla="*/ 0 w 3905362"/>
              <a:gd name="connsiteY5" fmla="*/ 3463152 h 3889792"/>
              <a:gd name="connsiteX6" fmla="*/ 0 w 3905362"/>
              <a:gd name="connsiteY6" fmla="*/ 426858 h 388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05362" h="3889792">
                <a:moveTo>
                  <a:pt x="0" y="426858"/>
                </a:moveTo>
                <a:cubicBezTo>
                  <a:pt x="1145" y="114321"/>
                  <a:pt x="331965" y="-196678"/>
                  <a:pt x="748058" y="157298"/>
                </a:cubicBezTo>
                <a:lnTo>
                  <a:pt x="3808101" y="3223455"/>
                </a:lnTo>
                <a:cubicBezTo>
                  <a:pt x="4090392" y="3578531"/>
                  <a:pt x="3690989" y="3908055"/>
                  <a:pt x="3462147" y="3889005"/>
                </a:cubicBezTo>
                <a:lnTo>
                  <a:pt x="425853" y="3889005"/>
                </a:lnTo>
                <a:cubicBezTo>
                  <a:pt x="190661" y="3889005"/>
                  <a:pt x="0" y="3698344"/>
                  <a:pt x="0" y="3463152"/>
                </a:cubicBezTo>
                <a:lnTo>
                  <a:pt x="0" y="42685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1836000" rIns="3420000" spcCol="36000" anchor="ctr" anchorCtr="0"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Dubbelklik om afbeelding te plaatsen</a:t>
            </a:r>
          </a:p>
        </p:txBody>
      </p:sp>
      <p:sp>
        <p:nvSpPr>
          <p:cNvPr id="10" name="Ondertitel 2">
            <a:extLst>
              <a:ext uri="{FF2B5EF4-FFF2-40B4-BE49-F238E27FC236}">
                <a16:creationId xmlns:a16="http://schemas.microsoft.com/office/drawing/2014/main" id="{2578ABD7-D6CC-479D-939F-CB0EFEF45C90}"/>
              </a:ext>
            </a:extLst>
          </p:cNvPr>
          <p:cNvSpPr txBox="1">
            <a:spLocks/>
          </p:cNvSpPr>
          <p:nvPr userDrawn="1"/>
        </p:nvSpPr>
        <p:spPr>
          <a:xfrm>
            <a:off x="6404016" y="3753644"/>
            <a:ext cx="6998555" cy="53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6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9E3D9433-2817-4F09-816A-F967F37082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76993" y="1533253"/>
            <a:ext cx="6230477" cy="1571103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 dirty="0"/>
              <a:t>HIER KAN EEN TITEL KOMEN</a:t>
            </a:r>
          </a:p>
        </p:txBody>
      </p:sp>
      <p:sp>
        <p:nvSpPr>
          <p:cNvPr id="2" name="Ondertitel 2">
            <a:extLst>
              <a:ext uri="{FF2B5EF4-FFF2-40B4-BE49-F238E27FC236}">
                <a16:creationId xmlns:a16="http://schemas.microsoft.com/office/drawing/2014/main" id="{F51B1B35-9EB6-8B98-6357-C5691B3BC1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32409" y="3476597"/>
            <a:ext cx="6998555" cy="538680"/>
          </a:xfrm>
        </p:spPr>
        <p:txBody>
          <a:bodyPr>
            <a:normAutofit/>
          </a:bodyPr>
          <a:lstStyle>
            <a:lvl1pPr marL="216000" indent="-216000" algn="l">
              <a:buSzPct val="80000"/>
              <a:buFontTx/>
              <a:buBlip>
                <a:blip r:embed="rId3"/>
              </a:buBlip>
              <a:defRPr sz="2400" b="1">
                <a:solidFill>
                  <a:srgbClr val="2A2A8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is ruimte voor een ondertitel</a:t>
            </a:r>
          </a:p>
        </p:txBody>
      </p:sp>
    </p:spTree>
    <p:extLst>
      <p:ext uri="{BB962C8B-B14F-4D97-AF65-F5344CB8AC3E}">
        <p14:creationId xmlns:p14="http://schemas.microsoft.com/office/powerpoint/2010/main" val="318221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met foto-blauw">
    <p:bg>
      <p:bgPr>
        <a:solidFill>
          <a:srgbClr val="2A2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55D3F71-5718-3140-9011-561042FF4F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31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FCC96E5-1B9B-3841-8C39-2C8DAA8A8A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2A2A86"/>
          </a:solidFill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6BBE61E2-50BA-9F44-9815-BFDD8273749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76993" y="1533253"/>
            <a:ext cx="6230477" cy="157881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 dirty="0"/>
              <a:t>HIER KAN EEN TITEL KOMEN</a:t>
            </a:r>
          </a:p>
        </p:txBody>
      </p:sp>
      <p:sp>
        <p:nvSpPr>
          <p:cNvPr id="7" name="Ondertitel 2">
            <a:extLst>
              <a:ext uri="{FF2B5EF4-FFF2-40B4-BE49-F238E27FC236}">
                <a16:creationId xmlns:a16="http://schemas.microsoft.com/office/drawing/2014/main" id="{B8C68129-948C-E140-93B5-299091D228D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55422" y="3745937"/>
            <a:ext cx="5352047" cy="538680"/>
          </a:xfrm>
        </p:spPr>
        <p:txBody>
          <a:bodyPr>
            <a:normAutofit/>
          </a:bodyPr>
          <a:lstStyle>
            <a:lvl1pPr marL="216000" indent="-216000" algn="l">
              <a:buSzPct val="80000"/>
              <a:buFontTx/>
              <a:buBlip>
                <a:blip r:embed="rId3"/>
              </a:buBlip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is ruimte voor een ondertitel</a:t>
            </a:r>
          </a:p>
        </p:txBody>
      </p:sp>
      <p:sp>
        <p:nvSpPr>
          <p:cNvPr id="12" name="Tijdelijke aanduiding voor afbeelding 10">
            <a:extLst>
              <a:ext uri="{FF2B5EF4-FFF2-40B4-BE49-F238E27FC236}">
                <a16:creationId xmlns:a16="http://schemas.microsoft.com/office/drawing/2014/main" id="{FE7B06EC-52B9-D04C-B7C7-B34E8A2B12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2351225" y="-1814144"/>
            <a:ext cx="9178173" cy="9141581"/>
          </a:xfrm>
          <a:custGeom>
            <a:avLst/>
            <a:gdLst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462147 w 3888000"/>
              <a:gd name="connsiteY2" fmla="*/ 0 h 3888000"/>
              <a:gd name="connsiteX3" fmla="*/ 3888000 w 3888000"/>
              <a:gd name="connsiteY3" fmla="*/ 425853 h 3888000"/>
              <a:gd name="connsiteX4" fmla="*/ 3888000 w 3888000"/>
              <a:gd name="connsiteY4" fmla="*/ 3462147 h 3888000"/>
              <a:gd name="connsiteX5" fmla="*/ 3462147 w 3888000"/>
              <a:gd name="connsiteY5" fmla="*/ 3888000 h 3888000"/>
              <a:gd name="connsiteX6" fmla="*/ 425853 w 3888000"/>
              <a:gd name="connsiteY6" fmla="*/ 3888000 h 3888000"/>
              <a:gd name="connsiteX7" fmla="*/ 0 w 3888000"/>
              <a:gd name="connsiteY7" fmla="*/ 3462147 h 3888000"/>
              <a:gd name="connsiteX8" fmla="*/ 0 w 3888000"/>
              <a:gd name="connsiteY8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425853 h 3888000"/>
              <a:gd name="connsiteX3" fmla="*/ 3888000 w 3888000"/>
              <a:gd name="connsiteY3" fmla="*/ 3462147 h 3888000"/>
              <a:gd name="connsiteX4" fmla="*/ 3462147 w 3888000"/>
              <a:gd name="connsiteY4" fmla="*/ 3888000 h 3888000"/>
              <a:gd name="connsiteX5" fmla="*/ 425853 w 3888000"/>
              <a:gd name="connsiteY5" fmla="*/ 3888000 h 3888000"/>
              <a:gd name="connsiteX6" fmla="*/ 0 w 3888000"/>
              <a:gd name="connsiteY6" fmla="*/ 3462147 h 3888000"/>
              <a:gd name="connsiteX7" fmla="*/ 0 w 3888000"/>
              <a:gd name="connsiteY7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3462147 h 3888000"/>
              <a:gd name="connsiteX3" fmla="*/ 3462147 w 3888000"/>
              <a:gd name="connsiteY3" fmla="*/ 3888000 h 3888000"/>
              <a:gd name="connsiteX4" fmla="*/ 425853 w 3888000"/>
              <a:gd name="connsiteY4" fmla="*/ 3888000 h 3888000"/>
              <a:gd name="connsiteX5" fmla="*/ 0 w 3888000"/>
              <a:gd name="connsiteY5" fmla="*/ 3462147 h 3888000"/>
              <a:gd name="connsiteX6" fmla="*/ 0 w 3888000"/>
              <a:gd name="connsiteY6" fmla="*/ 425853 h 3888000"/>
              <a:gd name="connsiteX0" fmla="*/ 0 w 3808101"/>
              <a:gd name="connsiteY0" fmla="*/ 425853 h 3888000"/>
              <a:gd name="connsiteX1" fmla="*/ 425853 w 3808101"/>
              <a:gd name="connsiteY1" fmla="*/ 0 h 3888000"/>
              <a:gd name="connsiteX2" fmla="*/ 3808101 w 3808101"/>
              <a:gd name="connsiteY2" fmla="*/ 3222450 h 3888000"/>
              <a:gd name="connsiteX3" fmla="*/ 3462147 w 3808101"/>
              <a:gd name="connsiteY3" fmla="*/ 3888000 h 3888000"/>
              <a:gd name="connsiteX4" fmla="*/ 425853 w 3808101"/>
              <a:gd name="connsiteY4" fmla="*/ 3888000 h 3888000"/>
              <a:gd name="connsiteX5" fmla="*/ 0 w 3808101"/>
              <a:gd name="connsiteY5" fmla="*/ 3462147 h 3888000"/>
              <a:gd name="connsiteX6" fmla="*/ 0 w 3808101"/>
              <a:gd name="connsiteY6" fmla="*/ 425853 h 3888000"/>
              <a:gd name="connsiteX0" fmla="*/ 0 w 3873906"/>
              <a:gd name="connsiteY0" fmla="*/ 425853 h 3888000"/>
              <a:gd name="connsiteX1" fmla="*/ 425853 w 3873906"/>
              <a:gd name="connsiteY1" fmla="*/ 0 h 3888000"/>
              <a:gd name="connsiteX2" fmla="*/ 3808101 w 3873906"/>
              <a:gd name="connsiteY2" fmla="*/ 3222450 h 3888000"/>
              <a:gd name="connsiteX3" fmla="*/ 3462147 w 3873906"/>
              <a:gd name="connsiteY3" fmla="*/ 3888000 h 3888000"/>
              <a:gd name="connsiteX4" fmla="*/ 425853 w 3873906"/>
              <a:gd name="connsiteY4" fmla="*/ 3888000 h 3888000"/>
              <a:gd name="connsiteX5" fmla="*/ 0 w 3873906"/>
              <a:gd name="connsiteY5" fmla="*/ 3462147 h 3888000"/>
              <a:gd name="connsiteX6" fmla="*/ 0 w 3873906"/>
              <a:gd name="connsiteY6" fmla="*/ 425853 h 3888000"/>
              <a:gd name="connsiteX0" fmla="*/ 0 w 3877523"/>
              <a:gd name="connsiteY0" fmla="*/ 425853 h 3888000"/>
              <a:gd name="connsiteX1" fmla="*/ 425853 w 3877523"/>
              <a:gd name="connsiteY1" fmla="*/ 0 h 3888000"/>
              <a:gd name="connsiteX2" fmla="*/ 3808101 w 3877523"/>
              <a:gd name="connsiteY2" fmla="*/ 3222450 h 3888000"/>
              <a:gd name="connsiteX3" fmla="*/ 3462147 w 3877523"/>
              <a:gd name="connsiteY3" fmla="*/ 3888000 h 3888000"/>
              <a:gd name="connsiteX4" fmla="*/ 425853 w 3877523"/>
              <a:gd name="connsiteY4" fmla="*/ 3888000 h 3888000"/>
              <a:gd name="connsiteX5" fmla="*/ 0 w 3877523"/>
              <a:gd name="connsiteY5" fmla="*/ 3462147 h 3888000"/>
              <a:gd name="connsiteX6" fmla="*/ 0 w 3877523"/>
              <a:gd name="connsiteY6" fmla="*/ 425853 h 3888000"/>
              <a:gd name="connsiteX0" fmla="*/ 0 w 3877523"/>
              <a:gd name="connsiteY0" fmla="*/ 381465 h 3843612"/>
              <a:gd name="connsiteX1" fmla="*/ 621162 w 3877523"/>
              <a:gd name="connsiteY1" fmla="*/ 0 h 3843612"/>
              <a:gd name="connsiteX2" fmla="*/ 3808101 w 3877523"/>
              <a:gd name="connsiteY2" fmla="*/ 3178062 h 3843612"/>
              <a:gd name="connsiteX3" fmla="*/ 3462147 w 3877523"/>
              <a:gd name="connsiteY3" fmla="*/ 3843612 h 3843612"/>
              <a:gd name="connsiteX4" fmla="*/ 425853 w 3877523"/>
              <a:gd name="connsiteY4" fmla="*/ 3843612 h 3843612"/>
              <a:gd name="connsiteX5" fmla="*/ 0 w 3877523"/>
              <a:gd name="connsiteY5" fmla="*/ 3417759 h 3843612"/>
              <a:gd name="connsiteX6" fmla="*/ 0 w 3877523"/>
              <a:gd name="connsiteY6" fmla="*/ 381465 h 3843612"/>
              <a:gd name="connsiteX0" fmla="*/ 0 w 3877523"/>
              <a:gd name="connsiteY0" fmla="*/ 406551 h 3868698"/>
              <a:gd name="connsiteX1" fmla="*/ 621162 w 3877523"/>
              <a:gd name="connsiteY1" fmla="*/ 25086 h 3868698"/>
              <a:gd name="connsiteX2" fmla="*/ 3808101 w 3877523"/>
              <a:gd name="connsiteY2" fmla="*/ 3203148 h 3868698"/>
              <a:gd name="connsiteX3" fmla="*/ 3462147 w 3877523"/>
              <a:gd name="connsiteY3" fmla="*/ 3868698 h 3868698"/>
              <a:gd name="connsiteX4" fmla="*/ 425853 w 3877523"/>
              <a:gd name="connsiteY4" fmla="*/ 3868698 h 3868698"/>
              <a:gd name="connsiteX5" fmla="*/ 0 w 3877523"/>
              <a:gd name="connsiteY5" fmla="*/ 3442845 h 3868698"/>
              <a:gd name="connsiteX6" fmla="*/ 0 w 3877523"/>
              <a:gd name="connsiteY6" fmla="*/ 406551 h 3868698"/>
              <a:gd name="connsiteX0" fmla="*/ 0 w 3877523"/>
              <a:gd name="connsiteY0" fmla="*/ 417150 h 3879297"/>
              <a:gd name="connsiteX1" fmla="*/ 621162 w 3877523"/>
              <a:gd name="connsiteY1" fmla="*/ 35685 h 3879297"/>
              <a:gd name="connsiteX2" fmla="*/ 3808101 w 3877523"/>
              <a:gd name="connsiteY2" fmla="*/ 3213747 h 3879297"/>
              <a:gd name="connsiteX3" fmla="*/ 3462147 w 3877523"/>
              <a:gd name="connsiteY3" fmla="*/ 3879297 h 3879297"/>
              <a:gd name="connsiteX4" fmla="*/ 425853 w 3877523"/>
              <a:gd name="connsiteY4" fmla="*/ 3879297 h 3879297"/>
              <a:gd name="connsiteX5" fmla="*/ 0 w 3877523"/>
              <a:gd name="connsiteY5" fmla="*/ 3453444 h 3879297"/>
              <a:gd name="connsiteX6" fmla="*/ 0 w 3877523"/>
              <a:gd name="connsiteY6" fmla="*/ 417150 h 3879297"/>
              <a:gd name="connsiteX0" fmla="*/ 0 w 3877523"/>
              <a:gd name="connsiteY0" fmla="*/ 356570 h 3818717"/>
              <a:gd name="connsiteX1" fmla="*/ 703608 w 3877523"/>
              <a:gd name="connsiteY1" fmla="*/ 42560 h 3818717"/>
              <a:gd name="connsiteX2" fmla="*/ 3808101 w 3877523"/>
              <a:gd name="connsiteY2" fmla="*/ 3153167 h 3818717"/>
              <a:gd name="connsiteX3" fmla="*/ 3462147 w 3877523"/>
              <a:gd name="connsiteY3" fmla="*/ 3818717 h 3818717"/>
              <a:gd name="connsiteX4" fmla="*/ 425853 w 3877523"/>
              <a:gd name="connsiteY4" fmla="*/ 3818717 h 3818717"/>
              <a:gd name="connsiteX5" fmla="*/ 0 w 3877523"/>
              <a:gd name="connsiteY5" fmla="*/ 3392864 h 3818717"/>
              <a:gd name="connsiteX6" fmla="*/ 0 w 3877523"/>
              <a:gd name="connsiteY6" fmla="*/ 356570 h 3818717"/>
              <a:gd name="connsiteX0" fmla="*/ 0 w 3877523"/>
              <a:gd name="connsiteY0" fmla="*/ 412603 h 3874750"/>
              <a:gd name="connsiteX1" fmla="*/ 703608 w 3877523"/>
              <a:gd name="connsiteY1" fmla="*/ 98593 h 3874750"/>
              <a:gd name="connsiteX2" fmla="*/ 3808101 w 3877523"/>
              <a:gd name="connsiteY2" fmla="*/ 3209200 h 3874750"/>
              <a:gd name="connsiteX3" fmla="*/ 3462147 w 3877523"/>
              <a:gd name="connsiteY3" fmla="*/ 3874750 h 3874750"/>
              <a:gd name="connsiteX4" fmla="*/ 425853 w 3877523"/>
              <a:gd name="connsiteY4" fmla="*/ 3874750 h 3874750"/>
              <a:gd name="connsiteX5" fmla="*/ 0 w 3877523"/>
              <a:gd name="connsiteY5" fmla="*/ 3448897 h 3874750"/>
              <a:gd name="connsiteX6" fmla="*/ 0 w 3877523"/>
              <a:gd name="connsiteY6" fmla="*/ 412603 h 3874750"/>
              <a:gd name="connsiteX0" fmla="*/ 0 w 3877523"/>
              <a:gd name="connsiteY0" fmla="*/ 413721 h 3875868"/>
              <a:gd name="connsiteX1" fmla="*/ 703608 w 3877523"/>
              <a:gd name="connsiteY1" fmla="*/ 99711 h 3875868"/>
              <a:gd name="connsiteX2" fmla="*/ 3808101 w 3877523"/>
              <a:gd name="connsiteY2" fmla="*/ 3210318 h 3875868"/>
              <a:gd name="connsiteX3" fmla="*/ 3462147 w 3877523"/>
              <a:gd name="connsiteY3" fmla="*/ 3875868 h 3875868"/>
              <a:gd name="connsiteX4" fmla="*/ 425853 w 3877523"/>
              <a:gd name="connsiteY4" fmla="*/ 3875868 h 3875868"/>
              <a:gd name="connsiteX5" fmla="*/ 0 w 3877523"/>
              <a:gd name="connsiteY5" fmla="*/ 3450015 h 3875868"/>
              <a:gd name="connsiteX6" fmla="*/ 0 w 3877523"/>
              <a:gd name="connsiteY6" fmla="*/ 413721 h 3875868"/>
              <a:gd name="connsiteX0" fmla="*/ 0 w 3892966"/>
              <a:gd name="connsiteY0" fmla="*/ 413721 h 3875868"/>
              <a:gd name="connsiteX1" fmla="*/ 703608 w 3892966"/>
              <a:gd name="connsiteY1" fmla="*/ 99711 h 3875868"/>
              <a:gd name="connsiteX2" fmla="*/ 3808101 w 3892966"/>
              <a:gd name="connsiteY2" fmla="*/ 3210318 h 3875868"/>
              <a:gd name="connsiteX3" fmla="*/ 3462147 w 3892966"/>
              <a:gd name="connsiteY3" fmla="*/ 3875868 h 3875868"/>
              <a:gd name="connsiteX4" fmla="*/ 425853 w 3892966"/>
              <a:gd name="connsiteY4" fmla="*/ 3875868 h 3875868"/>
              <a:gd name="connsiteX5" fmla="*/ 0 w 3892966"/>
              <a:gd name="connsiteY5" fmla="*/ 3450015 h 3875868"/>
              <a:gd name="connsiteX6" fmla="*/ 0 w 3892966"/>
              <a:gd name="connsiteY6" fmla="*/ 413721 h 3875868"/>
              <a:gd name="connsiteX0" fmla="*/ 0 w 3892966"/>
              <a:gd name="connsiteY0" fmla="*/ 377290 h 3839437"/>
              <a:gd name="connsiteX1" fmla="*/ 748058 w 3892966"/>
              <a:gd name="connsiteY1" fmla="*/ 107730 h 3839437"/>
              <a:gd name="connsiteX2" fmla="*/ 3808101 w 3892966"/>
              <a:gd name="connsiteY2" fmla="*/ 3173887 h 3839437"/>
              <a:gd name="connsiteX3" fmla="*/ 3462147 w 3892966"/>
              <a:gd name="connsiteY3" fmla="*/ 3839437 h 3839437"/>
              <a:gd name="connsiteX4" fmla="*/ 425853 w 3892966"/>
              <a:gd name="connsiteY4" fmla="*/ 3839437 h 3839437"/>
              <a:gd name="connsiteX5" fmla="*/ 0 w 3892966"/>
              <a:gd name="connsiteY5" fmla="*/ 3413584 h 3839437"/>
              <a:gd name="connsiteX6" fmla="*/ 0 w 3892966"/>
              <a:gd name="connsiteY6" fmla="*/ 377290 h 3839437"/>
              <a:gd name="connsiteX0" fmla="*/ 0 w 3892966"/>
              <a:gd name="connsiteY0" fmla="*/ 413416 h 3875563"/>
              <a:gd name="connsiteX1" fmla="*/ 748058 w 3892966"/>
              <a:gd name="connsiteY1" fmla="*/ 143856 h 3875563"/>
              <a:gd name="connsiteX2" fmla="*/ 3808101 w 3892966"/>
              <a:gd name="connsiteY2" fmla="*/ 3210013 h 3875563"/>
              <a:gd name="connsiteX3" fmla="*/ 3462147 w 3892966"/>
              <a:gd name="connsiteY3" fmla="*/ 3875563 h 3875563"/>
              <a:gd name="connsiteX4" fmla="*/ 425853 w 3892966"/>
              <a:gd name="connsiteY4" fmla="*/ 3875563 h 3875563"/>
              <a:gd name="connsiteX5" fmla="*/ 0 w 3892966"/>
              <a:gd name="connsiteY5" fmla="*/ 3449710 h 3875563"/>
              <a:gd name="connsiteX6" fmla="*/ 0 w 3892966"/>
              <a:gd name="connsiteY6" fmla="*/ 413416 h 3875563"/>
              <a:gd name="connsiteX0" fmla="*/ 0 w 3892966"/>
              <a:gd name="connsiteY0" fmla="*/ 419314 h 3881461"/>
              <a:gd name="connsiteX1" fmla="*/ 748058 w 3892966"/>
              <a:gd name="connsiteY1" fmla="*/ 149754 h 3881461"/>
              <a:gd name="connsiteX2" fmla="*/ 3808101 w 3892966"/>
              <a:gd name="connsiteY2" fmla="*/ 3215911 h 3881461"/>
              <a:gd name="connsiteX3" fmla="*/ 3462147 w 3892966"/>
              <a:gd name="connsiteY3" fmla="*/ 3881461 h 3881461"/>
              <a:gd name="connsiteX4" fmla="*/ 425853 w 3892966"/>
              <a:gd name="connsiteY4" fmla="*/ 3881461 h 3881461"/>
              <a:gd name="connsiteX5" fmla="*/ 0 w 3892966"/>
              <a:gd name="connsiteY5" fmla="*/ 3455608 h 3881461"/>
              <a:gd name="connsiteX6" fmla="*/ 0 w 3892966"/>
              <a:gd name="connsiteY6" fmla="*/ 419314 h 3881461"/>
              <a:gd name="connsiteX0" fmla="*/ 0 w 3892966"/>
              <a:gd name="connsiteY0" fmla="*/ 426858 h 3889005"/>
              <a:gd name="connsiteX1" fmla="*/ 748058 w 3892966"/>
              <a:gd name="connsiteY1" fmla="*/ 157298 h 3889005"/>
              <a:gd name="connsiteX2" fmla="*/ 3808101 w 3892966"/>
              <a:gd name="connsiteY2" fmla="*/ 3223455 h 3889005"/>
              <a:gd name="connsiteX3" fmla="*/ 3462147 w 3892966"/>
              <a:gd name="connsiteY3" fmla="*/ 3889005 h 3889005"/>
              <a:gd name="connsiteX4" fmla="*/ 425853 w 3892966"/>
              <a:gd name="connsiteY4" fmla="*/ 3889005 h 3889005"/>
              <a:gd name="connsiteX5" fmla="*/ 0 w 3892966"/>
              <a:gd name="connsiteY5" fmla="*/ 3463152 h 3889005"/>
              <a:gd name="connsiteX6" fmla="*/ 0 w 3892966"/>
              <a:gd name="connsiteY6" fmla="*/ 426858 h 3889005"/>
              <a:gd name="connsiteX0" fmla="*/ 0 w 3906228"/>
              <a:gd name="connsiteY0" fmla="*/ 426858 h 3889005"/>
              <a:gd name="connsiteX1" fmla="*/ 748058 w 3906228"/>
              <a:gd name="connsiteY1" fmla="*/ 157298 h 3889005"/>
              <a:gd name="connsiteX2" fmla="*/ 3808101 w 3906228"/>
              <a:gd name="connsiteY2" fmla="*/ 3223455 h 3889005"/>
              <a:gd name="connsiteX3" fmla="*/ 3462147 w 3906228"/>
              <a:gd name="connsiteY3" fmla="*/ 3889005 h 3889005"/>
              <a:gd name="connsiteX4" fmla="*/ 425853 w 3906228"/>
              <a:gd name="connsiteY4" fmla="*/ 3889005 h 3889005"/>
              <a:gd name="connsiteX5" fmla="*/ 0 w 3906228"/>
              <a:gd name="connsiteY5" fmla="*/ 3463152 h 3889005"/>
              <a:gd name="connsiteX6" fmla="*/ 0 w 3906228"/>
              <a:gd name="connsiteY6" fmla="*/ 426858 h 3889005"/>
              <a:gd name="connsiteX0" fmla="*/ 0 w 3905362"/>
              <a:gd name="connsiteY0" fmla="*/ 426858 h 3889792"/>
              <a:gd name="connsiteX1" fmla="*/ 748058 w 3905362"/>
              <a:gd name="connsiteY1" fmla="*/ 157298 h 3889792"/>
              <a:gd name="connsiteX2" fmla="*/ 3808101 w 3905362"/>
              <a:gd name="connsiteY2" fmla="*/ 3223455 h 3889792"/>
              <a:gd name="connsiteX3" fmla="*/ 3462147 w 3905362"/>
              <a:gd name="connsiteY3" fmla="*/ 3889005 h 3889792"/>
              <a:gd name="connsiteX4" fmla="*/ 425853 w 3905362"/>
              <a:gd name="connsiteY4" fmla="*/ 3889005 h 3889792"/>
              <a:gd name="connsiteX5" fmla="*/ 0 w 3905362"/>
              <a:gd name="connsiteY5" fmla="*/ 3463152 h 3889792"/>
              <a:gd name="connsiteX6" fmla="*/ 0 w 3905362"/>
              <a:gd name="connsiteY6" fmla="*/ 426858 h 388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05362" h="3889792">
                <a:moveTo>
                  <a:pt x="0" y="426858"/>
                </a:moveTo>
                <a:cubicBezTo>
                  <a:pt x="1145" y="114321"/>
                  <a:pt x="331965" y="-196678"/>
                  <a:pt x="748058" y="157298"/>
                </a:cubicBezTo>
                <a:lnTo>
                  <a:pt x="3808101" y="3223455"/>
                </a:lnTo>
                <a:cubicBezTo>
                  <a:pt x="4090392" y="3578531"/>
                  <a:pt x="3690989" y="3908055"/>
                  <a:pt x="3462147" y="3889005"/>
                </a:cubicBezTo>
                <a:lnTo>
                  <a:pt x="425853" y="3889005"/>
                </a:lnTo>
                <a:cubicBezTo>
                  <a:pt x="190661" y="3889005"/>
                  <a:pt x="0" y="3698344"/>
                  <a:pt x="0" y="3463152"/>
                </a:cubicBezTo>
                <a:lnTo>
                  <a:pt x="0" y="42685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1440000" rIns="1440000" bIns="18000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Dubbelklik om afbeelding te plaatsen</a:t>
            </a:r>
          </a:p>
        </p:txBody>
      </p:sp>
    </p:spTree>
    <p:extLst>
      <p:ext uri="{BB962C8B-B14F-4D97-AF65-F5344CB8AC3E}">
        <p14:creationId xmlns:p14="http://schemas.microsoft.com/office/powerpoint/2010/main" val="79392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met foto-paars">
    <p:bg>
      <p:bgPr>
        <a:solidFill>
          <a:srgbClr val="A2A1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0">
            <a:extLst>
              <a:ext uri="{FF2B5EF4-FFF2-40B4-BE49-F238E27FC236}">
                <a16:creationId xmlns:a16="http://schemas.microsoft.com/office/drawing/2014/main" id="{4453846E-31CD-43CB-974E-7AD51060BF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 flipH="1">
            <a:off x="5103935" y="-174896"/>
            <a:ext cx="7424823" cy="7388984"/>
          </a:xfrm>
          <a:custGeom>
            <a:avLst/>
            <a:gdLst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462147 w 3888000"/>
              <a:gd name="connsiteY2" fmla="*/ 0 h 3888000"/>
              <a:gd name="connsiteX3" fmla="*/ 3888000 w 3888000"/>
              <a:gd name="connsiteY3" fmla="*/ 425853 h 3888000"/>
              <a:gd name="connsiteX4" fmla="*/ 3888000 w 3888000"/>
              <a:gd name="connsiteY4" fmla="*/ 3462147 h 3888000"/>
              <a:gd name="connsiteX5" fmla="*/ 3462147 w 3888000"/>
              <a:gd name="connsiteY5" fmla="*/ 3888000 h 3888000"/>
              <a:gd name="connsiteX6" fmla="*/ 425853 w 3888000"/>
              <a:gd name="connsiteY6" fmla="*/ 3888000 h 3888000"/>
              <a:gd name="connsiteX7" fmla="*/ 0 w 3888000"/>
              <a:gd name="connsiteY7" fmla="*/ 3462147 h 3888000"/>
              <a:gd name="connsiteX8" fmla="*/ 0 w 3888000"/>
              <a:gd name="connsiteY8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425853 h 3888000"/>
              <a:gd name="connsiteX3" fmla="*/ 3888000 w 3888000"/>
              <a:gd name="connsiteY3" fmla="*/ 3462147 h 3888000"/>
              <a:gd name="connsiteX4" fmla="*/ 3462147 w 3888000"/>
              <a:gd name="connsiteY4" fmla="*/ 3888000 h 3888000"/>
              <a:gd name="connsiteX5" fmla="*/ 425853 w 3888000"/>
              <a:gd name="connsiteY5" fmla="*/ 3888000 h 3888000"/>
              <a:gd name="connsiteX6" fmla="*/ 0 w 3888000"/>
              <a:gd name="connsiteY6" fmla="*/ 3462147 h 3888000"/>
              <a:gd name="connsiteX7" fmla="*/ 0 w 3888000"/>
              <a:gd name="connsiteY7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3462147 h 3888000"/>
              <a:gd name="connsiteX3" fmla="*/ 3462147 w 3888000"/>
              <a:gd name="connsiteY3" fmla="*/ 3888000 h 3888000"/>
              <a:gd name="connsiteX4" fmla="*/ 425853 w 3888000"/>
              <a:gd name="connsiteY4" fmla="*/ 3888000 h 3888000"/>
              <a:gd name="connsiteX5" fmla="*/ 0 w 3888000"/>
              <a:gd name="connsiteY5" fmla="*/ 3462147 h 3888000"/>
              <a:gd name="connsiteX6" fmla="*/ 0 w 3888000"/>
              <a:gd name="connsiteY6" fmla="*/ 425853 h 3888000"/>
              <a:gd name="connsiteX0" fmla="*/ 0 w 3808101"/>
              <a:gd name="connsiteY0" fmla="*/ 425853 h 3888000"/>
              <a:gd name="connsiteX1" fmla="*/ 425853 w 3808101"/>
              <a:gd name="connsiteY1" fmla="*/ 0 h 3888000"/>
              <a:gd name="connsiteX2" fmla="*/ 3808101 w 3808101"/>
              <a:gd name="connsiteY2" fmla="*/ 3222450 h 3888000"/>
              <a:gd name="connsiteX3" fmla="*/ 3462147 w 3808101"/>
              <a:gd name="connsiteY3" fmla="*/ 3888000 h 3888000"/>
              <a:gd name="connsiteX4" fmla="*/ 425853 w 3808101"/>
              <a:gd name="connsiteY4" fmla="*/ 3888000 h 3888000"/>
              <a:gd name="connsiteX5" fmla="*/ 0 w 3808101"/>
              <a:gd name="connsiteY5" fmla="*/ 3462147 h 3888000"/>
              <a:gd name="connsiteX6" fmla="*/ 0 w 3808101"/>
              <a:gd name="connsiteY6" fmla="*/ 425853 h 3888000"/>
              <a:gd name="connsiteX0" fmla="*/ 0 w 3873906"/>
              <a:gd name="connsiteY0" fmla="*/ 425853 h 3888000"/>
              <a:gd name="connsiteX1" fmla="*/ 425853 w 3873906"/>
              <a:gd name="connsiteY1" fmla="*/ 0 h 3888000"/>
              <a:gd name="connsiteX2" fmla="*/ 3808101 w 3873906"/>
              <a:gd name="connsiteY2" fmla="*/ 3222450 h 3888000"/>
              <a:gd name="connsiteX3" fmla="*/ 3462147 w 3873906"/>
              <a:gd name="connsiteY3" fmla="*/ 3888000 h 3888000"/>
              <a:gd name="connsiteX4" fmla="*/ 425853 w 3873906"/>
              <a:gd name="connsiteY4" fmla="*/ 3888000 h 3888000"/>
              <a:gd name="connsiteX5" fmla="*/ 0 w 3873906"/>
              <a:gd name="connsiteY5" fmla="*/ 3462147 h 3888000"/>
              <a:gd name="connsiteX6" fmla="*/ 0 w 3873906"/>
              <a:gd name="connsiteY6" fmla="*/ 425853 h 3888000"/>
              <a:gd name="connsiteX0" fmla="*/ 0 w 3877523"/>
              <a:gd name="connsiteY0" fmla="*/ 425853 h 3888000"/>
              <a:gd name="connsiteX1" fmla="*/ 425853 w 3877523"/>
              <a:gd name="connsiteY1" fmla="*/ 0 h 3888000"/>
              <a:gd name="connsiteX2" fmla="*/ 3808101 w 3877523"/>
              <a:gd name="connsiteY2" fmla="*/ 3222450 h 3888000"/>
              <a:gd name="connsiteX3" fmla="*/ 3462147 w 3877523"/>
              <a:gd name="connsiteY3" fmla="*/ 3888000 h 3888000"/>
              <a:gd name="connsiteX4" fmla="*/ 425853 w 3877523"/>
              <a:gd name="connsiteY4" fmla="*/ 3888000 h 3888000"/>
              <a:gd name="connsiteX5" fmla="*/ 0 w 3877523"/>
              <a:gd name="connsiteY5" fmla="*/ 3462147 h 3888000"/>
              <a:gd name="connsiteX6" fmla="*/ 0 w 3877523"/>
              <a:gd name="connsiteY6" fmla="*/ 425853 h 3888000"/>
              <a:gd name="connsiteX0" fmla="*/ 0 w 3877523"/>
              <a:gd name="connsiteY0" fmla="*/ 381465 h 3843612"/>
              <a:gd name="connsiteX1" fmla="*/ 621162 w 3877523"/>
              <a:gd name="connsiteY1" fmla="*/ 0 h 3843612"/>
              <a:gd name="connsiteX2" fmla="*/ 3808101 w 3877523"/>
              <a:gd name="connsiteY2" fmla="*/ 3178062 h 3843612"/>
              <a:gd name="connsiteX3" fmla="*/ 3462147 w 3877523"/>
              <a:gd name="connsiteY3" fmla="*/ 3843612 h 3843612"/>
              <a:gd name="connsiteX4" fmla="*/ 425853 w 3877523"/>
              <a:gd name="connsiteY4" fmla="*/ 3843612 h 3843612"/>
              <a:gd name="connsiteX5" fmla="*/ 0 w 3877523"/>
              <a:gd name="connsiteY5" fmla="*/ 3417759 h 3843612"/>
              <a:gd name="connsiteX6" fmla="*/ 0 w 3877523"/>
              <a:gd name="connsiteY6" fmla="*/ 381465 h 3843612"/>
              <a:gd name="connsiteX0" fmla="*/ 0 w 3877523"/>
              <a:gd name="connsiteY0" fmla="*/ 406551 h 3868698"/>
              <a:gd name="connsiteX1" fmla="*/ 621162 w 3877523"/>
              <a:gd name="connsiteY1" fmla="*/ 25086 h 3868698"/>
              <a:gd name="connsiteX2" fmla="*/ 3808101 w 3877523"/>
              <a:gd name="connsiteY2" fmla="*/ 3203148 h 3868698"/>
              <a:gd name="connsiteX3" fmla="*/ 3462147 w 3877523"/>
              <a:gd name="connsiteY3" fmla="*/ 3868698 h 3868698"/>
              <a:gd name="connsiteX4" fmla="*/ 425853 w 3877523"/>
              <a:gd name="connsiteY4" fmla="*/ 3868698 h 3868698"/>
              <a:gd name="connsiteX5" fmla="*/ 0 w 3877523"/>
              <a:gd name="connsiteY5" fmla="*/ 3442845 h 3868698"/>
              <a:gd name="connsiteX6" fmla="*/ 0 w 3877523"/>
              <a:gd name="connsiteY6" fmla="*/ 406551 h 3868698"/>
              <a:gd name="connsiteX0" fmla="*/ 0 w 3877523"/>
              <a:gd name="connsiteY0" fmla="*/ 417150 h 3879297"/>
              <a:gd name="connsiteX1" fmla="*/ 621162 w 3877523"/>
              <a:gd name="connsiteY1" fmla="*/ 35685 h 3879297"/>
              <a:gd name="connsiteX2" fmla="*/ 3808101 w 3877523"/>
              <a:gd name="connsiteY2" fmla="*/ 3213747 h 3879297"/>
              <a:gd name="connsiteX3" fmla="*/ 3462147 w 3877523"/>
              <a:gd name="connsiteY3" fmla="*/ 3879297 h 3879297"/>
              <a:gd name="connsiteX4" fmla="*/ 425853 w 3877523"/>
              <a:gd name="connsiteY4" fmla="*/ 3879297 h 3879297"/>
              <a:gd name="connsiteX5" fmla="*/ 0 w 3877523"/>
              <a:gd name="connsiteY5" fmla="*/ 3453444 h 3879297"/>
              <a:gd name="connsiteX6" fmla="*/ 0 w 3877523"/>
              <a:gd name="connsiteY6" fmla="*/ 417150 h 3879297"/>
              <a:gd name="connsiteX0" fmla="*/ 0 w 3877523"/>
              <a:gd name="connsiteY0" fmla="*/ 356570 h 3818717"/>
              <a:gd name="connsiteX1" fmla="*/ 703608 w 3877523"/>
              <a:gd name="connsiteY1" fmla="*/ 42560 h 3818717"/>
              <a:gd name="connsiteX2" fmla="*/ 3808101 w 3877523"/>
              <a:gd name="connsiteY2" fmla="*/ 3153167 h 3818717"/>
              <a:gd name="connsiteX3" fmla="*/ 3462147 w 3877523"/>
              <a:gd name="connsiteY3" fmla="*/ 3818717 h 3818717"/>
              <a:gd name="connsiteX4" fmla="*/ 425853 w 3877523"/>
              <a:gd name="connsiteY4" fmla="*/ 3818717 h 3818717"/>
              <a:gd name="connsiteX5" fmla="*/ 0 w 3877523"/>
              <a:gd name="connsiteY5" fmla="*/ 3392864 h 3818717"/>
              <a:gd name="connsiteX6" fmla="*/ 0 w 3877523"/>
              <a:gd name="connsiteY6" fmla="*/ 356570 h 3818717"/>
              <a:gd name="connsiteX0" fmla="*/ 0 w 3877523"/>
              <a:gd name="connsiteY0" fmla="*/ 412603 h 3874750"/>
              <a:gd name="connsiteX1" fmla="*/ 703608 w 3877523"/>
              <a:gd name="connsiteY1" fmla="*/ 98593 h 3874750"/>
              <a:gd name="connsiteX2" fmla="*/ 3808101 w 3877523"/>
              <a:gd name="connsiteY2" fmla="*/ 3209200 h 3874750"/>
              <a:gd name="connsiteX3" fmla="*/ 3462147 w 3877523"/>
              <a:gd name="connsiteY3" fmla="*/ 3874750 h 3874750"/>
              <a:gd name="connsiteX4" fmla="*/ 425853 w 3877523"/>
              <a:gd name="connsiteY4" fmla="*/ 3874750 h 3874750"/>
              <a:gd name="connsiteX5" fmla="*/ 0 w 3877523"/>
              <a:gd name="connsiteY5" fmla="*/ 3448897 h 3874750"/>
              <a:gd name="connsiteX6" fmla="*/ 0 w 3877523"/>
              <a:gd name="connsiteY6" fmla="*/ 412603 h 3874750"/>
              <a:gd name="connsiteX0" fmla="*/ 0 w 3877523"/>
              <a:gd name="connsiteY0" fmla="*/ 413721 h 3875868"/>
              <a:gd name="connsiteX1" fmla="*/ 703608 w 3877523"/>
              <a:gd name="connsiteY1" fmla="*/ 99711 h 3875868"/>
              <a:gd name="connsiteX2" fmla="*/ 3808101 w 3877523"/>
              <a:gd name="connsiteY2" fmla="*/ 3210318 h 3875868"/>
              <a:gd name="connsiteX3" fmla="*/ 3462147 w 3877523"/>
              <a:gd name="connsiteY3" fmla="*/ 3875868 h 3875868"/>
              <a:gd name="connsiteX4" fmla="*/ 425853 w 3877523"/>
              <a:gd name="connsiteY4" fmla="*/ 3875868 h 3875868"/>
              <a:gd name="connsiteX5" fmla="*/ 0 w 3877523"/>
              <a:gd name="connsiteY5" fmla="*/ 3450015 h 3875868"/>
              <a:gd name="connsiteX6" fmla="*/ 0 w 3877523"/>
              <a:gd name="connsiteY6" fmla="*/ 413721 h 3875868"/>
              <a:gd name="connsiteX0" fmla="*/ 0 w 3892966"/>
              <a:gd name="connsiteY0" fmla="*/ 413721 h 3875868"/>
              <a:gd name="connsiteX1" fmla="*/ 703608 w 3892966"/>
              <a:gd name="connsiteY1" fmla="*/ 99711 h 3875868"/>
              <a:gd name="connsiteX2" fmla="*/ 3808101 w 3892966"/>
              <a:gd name="connsiteY2" fmla="*/ 3210318 h 3875868"/>
              <a:gd name="connsiteX3" fmla="*/ 3462147 w 3892966"/>
              <a:gd name="connsiteY3" fmla="*/ 3875868 h 3875868"/>
              <a:gd name="connsiteX4" fmla="*/ 425853 w 3892966"/>
              <a:gd name="connsiteY4" fmla="*/ 3875868 h 3875868"/>
              <a:gd name="connsiteX5" fmla="*/ 0 w 3892966"/>
              <a:gd name="connsiteY5" fmla="*/ 3450015 h 3875868"/>
              <a:gd name="connsiteX6" fmla="*/ 0 w 3892966"/>
              <a:gd name="connsiteY6" fmla="*/ 413721 h 3875868"/>
              <a:gd name="connsiteX0" fmla="*/ 0 w 3892966"/>
              <a:gd name="connsiteY0" fmla="*/ 377290 h 3839437"/>
              <a:gd name="connsiteX1" fmla="*/ 748058 w 3892966"/>
              <a:gd name="connsiteY1" fmla="*/ 107730 h 3839437"/>
              <a:gd name="connsiteX2" fmla="*/ 3808101 w 3892966"/>
              <a:gd name="connsiteY2" fmla="*/ 3173887 h 3839437"/>
              <a:gd name="connsiteX3" fmla="*/ 3462147 w 3892966"/>
              <a:gd name="connsiteY3" fmla="*/ 3839437 h 3839437"/>
              <a:gd name="connsiteX4" fmla="*/ 425853 w 3892966"/>
              <a:gd name="connsiteY4" fmla="*/ 3839437 h 3839437"/>
              <a:gd name="connsiteX5" fmla="*/ 0 w 3892966"/>
              <a:gd name="connsiteY5" fmla="*/ 3413584 h 3839437"/>
              <a:gd name="connsiteX6" fmla="*/ 0 w 3892966"/>
              <a:gd name="connsiteY6" fmla="*/ 377290 h 3839437"/>
              <a:gd name="connsiteX0" fmla="*/ 0 w 3892966"/>
              <a:gd name="connsiteY0" fmla="*/ 413416 h 3875563"/>
              <a:gd name="connsiteX1" fmla="*/ 748058 w 3892966"/>
              <a:gd name="connsiteY1" fmla="*/ 143856 h 3875563"/>
              <a:gd name="connsiteX2" fmla="*/ 3808101 w 3892966"/>
              <a:gd name="connsiteY2" fmla="*/ 3210013 h 3875563"/>
              <a:gd name="connsiteX3" fmla="*/ 3462147 w 3892966"/>
              <a:gd name="connsiteY3" fmla="*/ 3875563 h 3875563"/>
              <a:gd name="connsiteX4" fmla="*/ 425853 w 3892966"/>
              <a:gd name="connsiteY4" fmla="*/ 3875563 h 3875563"/>
              <a:gd name="connsiteX5" fmla="*/ 0 w 3892966"/>
              <a:gd name="connsiteY5" fmla="*/ 3449710 h 3875563"/>
              <a:gd name="connsiteX6" fmla="*/ 0 w 3892966"/>
              <a:gd name="connsiteY6" fmla="*/ 413416 h 3875563"/>
              <a:gd name="connsiteX0" fmla="*/ 0 w 3892966"/>
              <a:gd name="connsiteY0" fmla="*/ 419314 h 3881461"/>
              <a:gd name="connsiteX1" fmla="*/ 748058 w 3892966"/>
              <a:gd name="connsiteY1" fmla="*/ 149754 h 3881461"/>
              <a:gd name="connsiteX2" fmla="*/ 3808101 w 3892966"/>
              <a:gd name="connsiteY2" fmla="*/ 3215911 h 3881461"/>
              <a:gd name="connsiteX3" fmla="*/ 3462147 w 3892966"/>
              <a:gd name="connsiteY3" fmla="*/ 3881461 h 3881461"/>
              <a:gd name="connsiteX4" fmla="*/ 425853 w 3892966"/>
              <a:gd name="connsiteY4" fmla="*/ 3881461 h 3881461"/>
              <a:gd name="connsiteX5" fmla="*/ 0 w 3892966"/>
              <a:gd name="connsiteY5" fmla="*/ 3455608 h 3881461"/>
              <a:gd name="connsiteX6" fmla="*/ 0 w 3892966"/>
              <a:gd name="connsiteY6" fmla="*/ 419314 h 3881461"/>
              <a:gd name="connsiteX0" fmla="*/ 0 w 3892966"/>
              <a:gd name="connsiteY0" fmla="*/ 426858 h 3889005"/>
              <a:gd name="connsiteX1" fmla="*/ 748058 w 3892966"/>
              <a:gd name="connsiteY1" fmla="*/ 157298 h 3889005"/>
              <a:gd name="connsiteX2" fmla="*/ 3808101 w 3892966"/>
              <a:gd name="connsiteY2" fmla="*/ 3223455 h 3889005"/>
              <a:gd name="connsiteX3" fmla="*/ 3462147 w 3892966"/>
              <a:gd name="connsiteY3" fmla="*/ 3889005 h 3889005"/>
              <a:gd name="connsiteX4" fmla="*/ 425853 w 3892966"/>
              <a:gd name="connsiteY4" fmla="*/ 3889005 h 3889005"/>
              <a:gd name="connsiteX5" fmla="*/ 0 w 3892966"/>
              <a:gd name="connsiteY5" fmla="*/ 3463152 h 3889005"/>
              <a:gd name="connsiteX6" fmla="*/ 0 w 3892966"/>
              <a:gd name="connsiteY6" fmla="*/ 426858 h 3889005"/>
              <a:gd name="connsiteX0" fmla="*/ 0 w 3906228"/>
              <a:gd name="connsiteY0" fmla="*/ 426858 h 3889005"/>
              <a:gd name="connsiteX1" fmla="*/ 748058 w 3906228"/>
              <a:gd name="connsiteY1" fmla="*/ 157298 h 3889005"/>
              <a:gd name="connsiteX2" fmla="*/ 3808101 w 3906228"/>
              <a:gd name="connsiteY2" fmla="*/ 3223455 h 3889005"/>
              <a:gd name="connsiteX3" fmla="*/ 3462147 w 3906228"/>
              <a:gd name="connsiteY3" fmla="*/ 3889005 h 3889005"/>
              <a:gd name="connsiteX4" fmla="*/ 425853 w 3906228"/>
              <a:gd name="connsiteY4" fmla="*/ 3889005 h 3889005"/>
              <a:gd name="connsiteX5" fmla="*/ 0 w 3906228"/>
              <a:gd name="connsiteY5" fmla="*/ 3463152 h 3889005"/>
              <a:gd name="connsiteX6" fmla="*/ 0 w 3906228"/>
              <a:gd name="connsiteY6" fmla="*/ 426858 h 3889005"/>
              <a:gd name="connsiteX0" fmla="*/ 0 w 3905362"/>
              <a:gd name="connsiteY0" fmla="*/ 426858 h 3889792"/>
              <a:gd name="connsiteX1" fmla="*/ 748058 w 3905362"/>
              <a:gd name="connsiteY1" fmla="*/ 157298 h 3889792"/>
              <a:gd name="connsiteX2" fmla="*/ 3808101 w 3905362"/>
              <a:gd name="connsiteY2" fmla="*/ 3223455 h 3889792"/>
              <a:gd name="connsiteX3" fmla="*/ 3462147 w 3905362"/>
              <a:gd name="connsiteY3" fmla="*/ 3889005 h 3889792"/>
              <a:gd name="connsiteX4" fmla="*/ 425853 w 3905362"/>
              <a:gd name="connsiteY4" fmla="*/ 3889005 h 3889792"/>
              <a:gd name="connsiteX5" fmla="*/ 0 w 3905362"/>
              <a:gd name="connsiteY5" fmla="*/ 3463152 h 3889792"/>
              <a:gd name="connsiteX6" fmla="*/ 0 w 3905362"/>
              <a:gd name="connsiteY6" fmla="*/ 426858 h 388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05362" h="3889792">
                <a:moveTo>
                  <a:pt x="0" y="426858"/>
                </a:moveTo>
                <a:cubicBezTo>
                  <a:pt x="1145" y="114321"/>
                  <a:pt x="331965" y="-196678"/>
                  <a:pt x="748058" y="157298"/>
                </a:cubicBezTo>
                <a:lnTo>
                  <a:pt x="3808101" y="3223455"/>
                </a:lnTo>
                <a:cubicBezTo>
                  <a:pt x="4090392" y="3578531"/>
                  <a:pt x="3690989" y="3908055"/>
                  <a:pt x="3462147" y="3889005"/>
                </a:cubicBezTo>
                <a:lnTo>
                  <a:pt x="425853" y="3889005"/>
                </a:lnTo>
                <a:cubicBezTo>
                  <a:pt x="190661" y="3889005"/>
                  <a:pt x="0" y="3698344"/>
                  <a:pt x="0" y="3463152"/>
                </a:cubicBezTo>
                <a:lnTo>
                  <a:pt x="0" y="42685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1440000" rIns="1908000" spcCol="36000" anchor="ctr" anchorCtr="0"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Dubbelklik om afbeelding te plaatsen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CBDD9EE-9981-4C3B-91EE-437D36A1A0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66957"/>
            <a:ext cx="12192000" cy="6858000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32D69677-5291-4B81-840D-15A52DE86BD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2866" y="1489291"/>
            <a:ext cx="6230477" cy="1666734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 dirty="0"/>
              <a:t>HIER KAN EEN TITEL KOMEN</a:t>
            </a: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913B43E7-E549-4578-8FFD-9B301097D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71295" y="3701975"/>
            <a:ext cx="5352047" cy="538680"/>
          </a:xfrm>
        </p:spPr>
        <p:txBody>
          <a:bodyPr>
            <a:normAutofit/>
          </a:bodyPr>
          <a:lstStyle>
            <a:lvl1pPr marL="216000" indent="-216000" algn="l">
              <a:buSzPct val="80000"/>
              <a:buFontTx/>
              <a:buBlip>
                <a:blip r:embed="rId3"/>
              </a:buBlip>
              <a:defRPr sz="2400" b="1">
                <a:solidFill>
                  <a:srgbClr val="23197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is ruimte voor een ondertitel</a:t>
            </a:r>
          </a:p>
        </p:txBody>
      </p:sp>
    </p:spTree>
    <p:extLst>
      <p:ext uri="{BB962C8B-B14F-4D97-AF65-F5344CB8AC3E}">
        <p14:creationId xmlns:p14="http://schemas.microsoft.com/office/powerpoint/2010/main" val="11011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>
            <a:extLst>
              <a:ext uri="{FF2B5EF4-FFF2-40B4-BE49-F238E27FC236}">
                <a16:creationId xmlns:a16="http://schemas.microsoft.com/office/drawing/2014/main" id="{135E3E73-76C8-46E2-BF24-7491F39AA6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977868" y="6077562"/>
            <a:ext cx="1776013" cy="427912"/>
          </a:xfrm>
          <a:prstGeom prst="rect">
            <a:avLst/>
          </a:prstGeom>
        </p:spPr>
      </p:pic>
      <p:sp>
        <p:nvSpPr>
          <p:cNvPr id="14" name="Titel 1">
            <a:extLst>
              <a:ext uri="{FF2B5EF4-FFF2-40B4-BE49-F238E27FC236}">
                <a16:creationId xmlns:a16="http://schemas.microsoft.com/office/drawing/2014/main" id="{C355C677-7CB6-4B96-875B-2FFEA9DFAF0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9409" y="529029"/>
            <a:ext cx="7180964" cy="671121"/>
          </a:xfrm>
        </p:spPr>
        <p:txBody>
          <a:bodyPr anchor="t" anchorCtr="0">
            <a:normAutofit/>
          </a:bodyPr>
          <a:lstStyle>
            <a:lvl1pPr algn="l">
              <a:lnSpc>
                <a:spcPts val="5000"/>
              </a:lnSpc>
              <a:defRPr sz="3200" b="1" cap="all" baseline="0">
                <a:solidFill>
                  <a:srgbClr val="2A2A86"/>
                </a:solidFill>
                <a:latin typeface="+mn-lt"/>
              </a:defRPr>
            </a:lvl1pPr>
          </a:lstStyle>
          <a:p>
            <a:r>
              <a:rPr lang="nl-NL" dirty="0"/>
              <a:t>HIER KAN EEN TITEL KOMEN</a:t>
            </a:r>
          </a:p>
        </p:txBody>
      </p:sp>
      <p:sp>
        <p:nvSpPr>
          <p:cNvPr id="15" name="Ondertitel 2">
            <a:extLst>
              <a:ext uri="{FF2B5EF4-FFF2-40B4-BE49-F238E27FC236}">
                <a16:creationId xmlns:a16="http://schemas.microsoft.com/office/drawing/2014/main" id="{93241350-B9D8-4387-B390-396C50C8955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49605" y="1432822"/>
            <a:ext cx="5486918" cy="557903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is ruimte voor een ondertitel</a:t>
            </a:r>
          </a:p>
        </p:txBody>
      </p:sp>
      <p:sp>
        <p:nvSpPr>
          <p:cNvPr id="16" name="Tijdelijke aanduiding voor tekst 8">
            <a:extLst>
              <a:ext uri="{FF2B5EF4-FFF2-40B4-BE49-F238E27FC236}">
                <a16:creationId xmlns:a16="http://schemas.microsoft.com/office/drawing/2014/main" id="{5DA0B42A-96CE-4801-8F85-B9E3DA89766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49317" y="1520829"/>
            <a:ext cx="206729" cy="211112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18" name="Tijdelijke aanduiding voor tekst 2">
            <a:extLst>
              <a:ext uri="{FF2B5EF4-FFF2-40B4-BE49-F238E27FC236}">
                <a16:creationId xmlns:a16="http://schemas.microsoft.com/office/drawing/2014/main" id="{49293DAA-BB5C-4904-8D04-4C807F0AA78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17533" y="2311404"/>
            <a:ext cx="8178891" cy="3890736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2000">
                <a:solidFill>
                  <a:srgbClr val="2A2A8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Hier is ruimte voor een stuk (body)tekst.</a:t>
            </a:r>
          </a:p>
          <a:p>
            <a:pPr lvl="0"/>
            <a:endParaRPr lang="nl-NL" dirty="0"/>
          </a:p>
          <a:p>
            <a:pPr lvl="0"/>
            <a:endParaRPr lang="nl-NL" dirty="0"/>
          </a:p>
          <a:p>
            <a:pPr lvl="0"/>
            <a:endParaRPr lang="nl-NL" dirty="0"/>
          </a:p>
          <a:p>
            <a:pPr lvl="0"/>
            <a:endParaRPr lang="nl-NL" dirty="0"/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53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F9B7AC3C-E2FD-5C44-99DE-B6C2F316F1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4420" y="833993"/>
            <a:ext cx="6655514" cy="432628"/>
          </a:xfrm>
        </p:spPr>
        <p:txBody>
          <a:bodyPr anchor="b">
            <a:noAutofit/>
          </a:bodyPr>
          <a:lstStyle>
            <a:lvl1pPr algn="l">
              <a:lnSpc>
                <a:spcPts val="5000"/>
              </a:lnSpc>
              <a:defRPr sz="3200" b="1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 dirty="0"/>
              <a:t>HIER KAN EEN TITEL KOMEN</a:t>
            </a:r>
          </a:p>
        </p:txBody>
      </p:sp>
      <p:sp>
        <p:nvSpPr>
          <p:cNvPr id="20" name="Tijdelijke aanduiding voor tekst 2">
            <a:extLst>
              <a:ext uri="{FF2B5EF4-FFF2-40B4-BE49-F238E27FC236}">
                <a16:creationId xmlns:a16="http://schemas.microsoft.com/office/drawing/2014/main" id="{851D56FE-F179-4649-8DE8-8CCF2422FC9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278843" y="1732677"/>
            <a:ext cx="6769781" cy="3953747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rgbClr val="2A2A8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Hier is ruimte voor standaardtekst.</a:t>
            </a:r>
          </a:p>
        </p:txBody>
      </p:sp>
      <p:sp>
        <p:nvSpPr>
          <p:cNvPr id="27" name="Tijdelijke aanduiding voor afbeelding 10">
            <a:extLst>
              <a:ext uri="{FF2B5EF4-FFF2-40B4-BE49-F238E27FC236}">
                <a16:creationId xmlns:a16="http://schemas.microsoft.com/office/drawing/2014/main" id="{C95B0FEB-25D7-EE4B-A793-DA8022EA760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025115" y="563792"/>
            <a:ext cx="3731515" cy="3716638"/>
          </a:xfrm>
          <a:custGeom>
            <a:avLst/>
            <a:gdLst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462147 w 3888000"/>
              <a:gd name="connsiteY2" fmla="*/ 0 h 3888000"/>
              <a:gd name="connsiteX3" fmla="*/ 3888000 w 3888000"/>
              <a:gd name="connsiteY3" fmla="*/ 425853 h 3888000"/>
              <a:gd name="connsiteX4" fmla="*/ 3888000 w 3888000"/>
              <a:gd name="connsiteY4" fmla="*/ 3462147 h 3888000"/>
              <a:gd name="connsiteX5" fmla="*/ 3462147 w 3888000"/>
              <a:gd name="connsiteY5" fmla="*/ 3888000 h 3888000"/>
              <a:gd name="connsiteX6" fmla="*/ 425853 w 3888000"/>
              <a:gd name="connsiteY6" fmla="*/ 3888000 h 3888000"/>
              <a:gd name="connsiteX7" fmla="*/ 0 w 3888000"/>
              <a:gd name="connsiteY7" fmla="*/ 3462147 h 3888000"/>
              <a:gd name="connsiteX8" fmla="*/ 0 w 3888000"/>
              <a:gd name="connsiteY8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425853 h 3888000"/>
              <a:gd name="connsiteX3" fmla="*/ 3888000 w 3888000"/>
              <a:gd name="connsiteY3" fmla="*/ 3462147 h 3888000"/>
              <a:gd name="connsiteX4" fmla="*/ 3462147 w 3888000"/>
              <a:gd name="connsiteY4" fmla="*/ 3888000 h 3888000"/>
              <a:gd name="connsiteX5" fmla="*/ 425853 w 3888000"/>
              <a:gd name="connsiteY5" fmla="*/ 3888000 h 3888000"/>
              <a:gd name="connsiteX6" fmla="*/ 0 w 3888000"/>
              <a:gd name="connsiteY6" fmla="*/ 3462147 h 3888000"/>
              <a:gd name="connsiteX7" fmla="*/ 0 w 3888000"/>
              <a:gd name="connsiteY7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3462147 h 3888000"/>
              <a:gd name="connsiteX3" fmla="*/ 3462147 w 3888000"/>
              <a:gd name="connsiteY3" fmla="*/ 3888000 h 3888000"/>
              <a:gd name="connsiteX4" fmla="*/ 425853 w 3888000"/>
              <a:gd name="connsiteY4" fmla="*/ 3888000 h 3888000"/>
              <a:gd name="connsiteX5" fmla="*/ 0 w 3888000"/>
              <a:gd name="connsiteY5" fmla="*/ 3462147 h 3888000"/>
              <a:gd name="connsiteX6" fmla="*/ 0 w 3888000"/>
              <a:gd name="connsiteY6" fmla="*/ 425853 h 3888000"/>
              <a:gd name="connsiteX0" fmla="*/ 0 w 3808101"/>
              <a:gd name="connsiteY0" fmla="*/ 425853 h 3888000"/>
              <a:gd name="connsiteX1" fmla="*/ 425853 w 3808101"/>
              <a:gd name="connsiteY1" fmla="*/ 0 h 3888000"/>
              <a:gd name="connsiteX2" fmla="*/ 3808101 w 3808101"/>
              <a:gd name="connsiteY2" fmla="*/ 3222450 h 3888000"/>
              <a:gd name="connsiteX3" fmla="*/ 3462147 w 3808101"/>
              <a:gd name="connsiteY3" fmla="*/ 3888000 h 3888000"/>
              <a:gd name="connsiteX4" fmla="*/ 425853 w 3808101"/>
              <a:gd name="connsiteY4" fmla="*/ 3888000 h 3888000"/>
              <a:gd name="connsiteX5" fmla="*/ 0 w 3808101"/>
              <a:gd name="connsiteY5" fmla="*/ 3462147 h 3888000"/>
              <a:gd name="connsiteX6" fmla="*/ 0 w 3808101"/>
              <a:gd name="connsiteY6" fmla="*/ 425853 h 3888000"/>
              <a:gd name="connsiteX0" fmla="*/ 0 w 3873906"/>
              <a:gd name="connsiteY0" fmla="*/ 425853 h 3888000"/>
              <a:gd name="connsiteX1" fmla="*/ 425853 w 3873906"/>
              <a:gd name="connsiteY1" fmla="*/ 0 h 3888000"/>
              <a:gd name="connsiteX2" fmla="*/ 3808101 w 3873906"/>
              <a:gd name="connsiteY2" fmla="*/ 3222450 h 3888000"/>
              <a:gd name="connsiteX3" fmla="*/ 3462147 w 3873906"/>
              <a:gd name="connsiteY3" fmla="*/ 3888000 h 3888000"/>
              <a:gd name="connsiteX4" fmla="*/ 425853 w 3873906"/>
              <a:gd name="connsiteY4" fmla="*/ 3888000 h 3888000"/>
              <a:gd name="connsiteX5" fmla="*/ 0 w 3873906"/>
              <a:gd name="connsiteY5" fmla="*/ 3462147 h 3888000"/>
              <a:gd name="connsiteX6" fmla="*/ 0 w 3873906"/>
              <a:gd name="connsiteY6" fmla="*/ 425853 h 3888000"/>
              <a:gd name="connsiteX0" fmla="*/ 0 w 3877523"/>
              <a:gd name="connsiteY0" fmla="*/ 425853 h 3888000"/>
              <a:gd name="connsiteX1" fmla="*/ 425853 w 3877523"/>
              <a:gd name="connsiteY1" fmla="*/ 0 h 3888000"/>
              <a:gd name="connsiteX2" fmla="*/ 3808101 w 3877523"/>
              <a:gd name="connsiteY2" fmla="*/ 3222450 h 3888000"/>
              <a:gd name="connsiteX3" fmla="*/ 3462147 w 3877523"/>
              <a:gd name="connsiteY3" fmla="*/ 3888000 h 3888000"/>
              <a:gd name="connsiteX4" fmla="*/ 425853 w 3877523"/>
              <a:gd name="connsiteY4" fmla="*/ 3888000 h 3888000"/>
              <a:gd name="connsiteX5" fmla="*/ 0 w 3877523"/>
              <a:gd name="connsiteY5" fmla="*/ 3462147 h 3888000"/>
              <a:gd name="connsiteX6" fmla="*/ 0 w 3877523"/>
              <a:gd name="connsiteY6" fmla="*/ 425853 h 3888000"/>
              <a:gd name="connsiteX0" fmla="*/ 0 w 3877523"/>
              <a:gd name="connsiteY0" fmla="*/ 381465 h 3843612"/>
              <a:gd name="connsiteX1" fmla="*/ 621162 w 3877523"/>
              <a:gd name="connsiteY1" fmla="*/ 0 h 3843612"/>
              <a:gd name="connsiteX2" fmla="*/ 3808101 w 3877523"/>
              <a:gd name="connsiteY2" fmla="*/ 3178062 h 3843612"/>
              <a:gd name="connsiteX3" fmla="*/ 3462147 w 3877523"/>
              <a:gd name="connsiteY3" fmla="*/ 3843612 h 3843612"/>
              <a:gd name="connsiteX4" fmla="*/ 425853 w 3877523"/>
              <a:gd name="connsiteY4" fmla="*/ 3843612 h 3843612"/>
              <a:gd name="connsiteX5" fmla="*/ 0 w 3877523"/>
              <a:gd name="connsiteY5" fmla="*/ 3417759 h 3843612"/>
              <a:gd name="connsiteX6" fmla="*/ 0 w 3877523"/>
              <a:gd name="connsiteY6" fmla="*/ 381465 h 3843612"/>
              <a:gd name="connsiteX0" fmla="*/ 0 w 3877523"/>
              <a:gd name="connsiteY0" fmla="*/ 406551 h 3868698"/>
              <a:gd name="connsiteX1" fmla="*/ 621162 w 3877523"/>
              <a:gd name="connsiteY1" fmla="*/ 25086 h 3868698"/>
              <a:gd name="connsiteX2" fmla="*/ 3808101 w 3877523"/>
              <a:gd name="connsiteY2" fmla="*/ 3203148 h 3868698"/>
              <a:gd name="connsiteX3" fmla="*/ 3462147 w 3877523"/>
              <a:gd name="connsiteY3" fmla="*/ 3868698 h 3868698"/>
              <a:gd name="connsiteX4" fmla="*/ 425853 w 3877523"/>
              <a:gd name="connsiteY4" fmla="*/ 3868698 h 3868698"/>
              <a:gd name="connsiteX5" fmla="*/ 0 w 3877523"/>
              <a:gd name="connsiteY5" fmla="*/ 3442845 h 3868698"/>
              <a:gd name="connsiteX6" fmla="*/ 0 w 3877523"/>
              <a:gd name="connsiteY6" fmla="*/ 406551 h 3868698"/>
              <a:gd name="connsiteX0" fmla="*/ 0 w 3877523"/>
              <a:gd name="connsiteY0" fmla="*/ 417150 h 3879297"/>
              <a:gd name="connsiteX1" fmla="*/ 621162 w 3877523"/>
              <a:gd name="connsiteY1" fmla="*/ 35685 h 3879297"/>
              <a:gd name="connsiteX2" fmla="*/ 3808101 w 3877523"/>
              <a:gd name="connsiteY2" fmla="*/ 3213747 h 3879297"/>
              <a:gd name="connsiteX3" fmla="*/ 3462147 w 3877523"/>
              <a:gd name="connsiteY3" fmla="*/ 3879297 h 3879297"/>
              <a:gd name="connsiteX4" fmla="*/ 425853 w 3877523"/>
              <a:gd name="connsiteY4" fmla="*/ 3879297 h 3879297"/>
              <a:gd name="connsiteX5" fmla="*/ 0 w 3877523"/>
              <a:gd name="connsiteY5" fmla="*/ 3453444 h 3879297"/>
              <a:gd name="connsiteX6" fmla="*/ 0 w 3877523"/>
              <a:gd name="connsiteY6" fmla="*/ 417150 h 3879297"/>
              <a:gd name="connsiteX0" fmla="*/ 0 w 3877523"/>
              <a:gd name="connsiteY0" fmla="*/ 356570 h 3818717"/>
              <a:gd name="connsiteX1" fmla="*/ 703608 w 3877523"/>
              <a:gd name="connsiteY1" fmla="*/ 42560 h 3818717"/>
              <a:gd name="connsiteX2" fmla="*/ 3808101 w 3877523"/>
              <a:gd name="connsiteY2" fmla="*/ 3153167 h 3818717"/>
              <a:gd name="connsiteX3" fmla="*/ 3462147 w 3877523"/>
              <a:gd name="connsiteY3" fmla="*/ 3818717 h 3818717"/>
              <a:gd name="connsiteX4" fmla="*/ 425853 w 3877523"/>
              <a:gd name="connsiteY4" fmla="*/ 3818717 h 3818717"/>
              <a:gd name="connsiteX5" fmla="*/ 0 w 3877523"/>
              <a:gd name="connsiteY5" fmla="*/ 3392864 h 3818717"/>
              <a:gd name="connsiteX6" fmla="*/ 0 w 3877523"/>
              <a:gd name="connsiteY6" fmla="*/ 356570 h 3818717"/>
              <a:gd name="connsiteX0" fmla="*/ 0 w 3877523"/>
              <a:gd name="connsiteY0" fmla="*/ 412603 h 3874750"/>
              <a:gd name="connsiteX1" fmla="*/ 703608 w 3877523"/>
              <a:gd name="connsiteY1" fmla="*/ 98593 h 3874750"/>
              <a:gd name="connsiteX2" fmla="*/ 3808101 w 3877523"/>
              <a:gd name="connsiteY2" fmla="*/ 3209200 h 3874750"/>
              <a:gd name="connsiteX3" fmla="*/ 3462147 w 3877523"/>
              <a:gd name="connsiteY3" fmla="*/ 3874750 h 3874750"/>
              <a:gd name="connsiteX4" fmla="*/ 425853 w 3877523"/>
              <a:gd name="connsiteY4" fmla="*/ 3874750 h 3874750"/>
              <a:gd name="connsiteX5" fmla="*/ 0 w 3877523"/>
              <a:gd name="connsiteY5" fmla="*/ 3448897 h 3874750"/>
              <a:gd name="connsiteX6" fmla="*/ 0 w 3877523"/>
              <a:gd name="connsiteY6" fmla="*/ 412603 h 3874750"/>
              <a:gd name="connsiteX0" fmla="*/ 0 w 3877523"/>
              <a:gd name="connsiteY0" fmla="*/ 413721 h 3875868"/>
              <a:gd name="connsiteX1" fmla="*/ 703608 w 3877523"/>
              <a:gd name="connsiteY1" fmla="*/ 99711 h 3875868"/>
              <a:gd name="connsiteX2" fmla="*/ 3808101 w 3877523"/>
              <a:gd name="connsiteY2" fmla="*/ 3210318 h 3875868"/>
              <a:gd name="connsiteX3" fmla="*/ 3462147 w 3877523"/>
              <a:gd name="connsiteY3" fmla="*/ 3875868 h 3875868"/>
              <a:gd name="connsiteX4" fmla="*/ 425853 w 3877523"/>
              <a:gd name="connsiteY4" fmla="*/ 3875868 h 3875868"/>
              <a:gd name="connsiteX5" fmla="*/ 0 w 3877523"/>
              <a:gd name="connsiteY5" fmla="*/ 3450015 h 3875868"/>
              <a:gd name="connsiteX6" fmla="*/ 0 w 3877523"/>
              <a:gd name="connsiteY6" fmla="*/ 413721 h 3875868"/>
              <a:gd name="connsiteX0" fmla="*/ 0 w 3892966"/>
              <a:gd name="connsiteY0" fmla="*/ 413721 h 3875868"/>
              <a:gd name="connsiteX1" fmla="*/ 703608 w 3892966"/>
              <a:gd name="connsiteY1" fmla="*/ 99711 h 3875868"/>
              <a:gd name="connsiteX2" fmla="*/ 3808101 w 3892966"/>
              <a:gd name="connsiteY2" fmla="*/ 3210318 h 3875868"/>
              <a:gd name="connsiteX3" fmla="*/ 3462147 w 3892966"/>
              <a:gd name="connsiteY3" fmla="*/ 3875868 h 3875868"/>
              <a:gd name="connsiteX4" fmla="*/ 425853 w 3892966"/>
              <a:gd name="connsiteY4" fmla="*/ 3875868 h 3875868"/>
              <a:gd name="connsiteX5" fmla="*/ 0 w 3892966"/>
              <a:gd name="connsiteY5" fmla="*/ 3450015 h 3875868"/>
              <a:gd name="connsiteX6" fmla="*/ 0 w 3892966"/>
              <a:gd name="connsiteY6" fmla="*/ 413721 h 3875868"/>
              <a:gd name="connsiteX0" fmla="*/ 0 w 3892966"/>
              <a:gd name="connsiteY0" fmla="*/ 377290 h 3839437"/>
              <a:gd name="connsiteX1" fmla="*/ 748058 w 3892966"/>
              <a:gd name="connsiteY1" fmla="*/ 107730 h 3839437"/>
              <a:gd name="connsiteX2" fmla="*/ 3808101 w 3892966"/>
              <a:gd name="connsiteY2" fmla="*/ 3173887 h 3839437"/>
              <a:gd name="connsiteX3" fmla="*/ 3462147 w 3892966"/>
              <a:gd name="connsiteY3" fmla="*/ 3839437 h 3839437"/>
              <a:gd name="connsiteX4" fmla="*/ 425853 w 3892966"/>
              <a:gd name="connsiteY4" fmla="*/ 3839437 h 3839437"/>
              <a:gd name="connsiteX5" fmla="*/ 0 w 3892966"/>
              <a:gd name="connsiteY5" fmla="*/ 3413584 h 3839437"/>
              <a:gd name="connsiteX6" fmla="*/ 0 w 3892966"/>
              <a:gd name="connsiteY6" fmla="*/ 377290 h 3839437"/>
              <a:gd name="connsiteX0" fmla="*/ 0 w 3892966"/>
              <a:gd name="connsiteY0" fmla="*/ 413416 h 3875563"/>
              <a:gd name="connsiteX1" fmla="*/ 748058 w 3892966"/>
              <a:gd name="connsiteY1" fmla="*/ 143856 h 3875563"/>
              <a:gd name="connsiteX2" fmla="*/ 3808101 w 3892966"/>
              <a:gd name="connsiteY2" fmla="*/ 3210013 h 3875563"/>
              <a:gd name="connsiteX3" fmla="*/ 3462147 w 3892966"/>
              <a:gd name="connsiteY3" fmla="*/ 3875563 h 3875563"/>
              <a:gd name="connsiteX4" fmla="*/ 425853 w 3892966"/>
              <a:gd name="connsiteY4" fmla="*/ 3875563 h 3875563"/>
              <a:gd name="connsiteX5" fmla="*/ 0 w 3892966"/>
              <a:gd name="connsiteY5" fmla="*/ 3449710 h 3875563"/>
              <a:gd name="connsiteX6" fmla="*/ 0 w 3892966"/>
              <a:gd name="connsiteY6" fmla="*/ 413416 h 3875563"/>
              <a:gd name="connsiteX0" fmla="*/ 0 w 3892966"/>
              <a:gd name="connsiteY0" fmla="*/ 419314 h 3881461"/>
              <a:gd name="connsiteX1" fmla="*/ 748058 w 3892966"/>
              <a:gd name="connsiteY1" fmla="*/ 149754 h 3881461"/>
              <a:gd name="connsiteX2" fmla="*/ 3808101 w 3892966"/>
              <a:gd name="connsiteY2" fmla="*/ 3215911 h 3881461"/>
              <a:gd name="connsiteX3" fmla="*/ 3462147 w 3892966"/>
              <a:gd name="connsiteY3" fmla="*/ 3881461 h 3881461"/>
              <a:gd name="connsiteX4" fmla="*/ 425853 w 3892966"/>
              <a:gd name="connsiteY4" fmla="*/ 3881461 h 3881461"/>
              <a:gd name="connsiteX5" fmla="*/ 0 w 3892966"/>
              <a:gd name="connsiteY5" fmla="*/ 3455608 h 3881461"/>
              <a:gd name="connsiteX6" fmla="*/ 0 w 3892966"/>
              <a:gd name="connsiteY6" fmla="*/ 419314 h 3881461"/>
              <a:gd name="connsiteX0" fmla="*/ 0 w 3892966"/>
              <a:gd name="connsiteY0" fmla="*/ 426858 h 3889005"/>
              <a:gd name="connsiteX1" fmla="*/ 748058 w 3892966"/>
              <a:gd name="connsiteY1" fmla="*/ 157298 h 3889005"/>
              <a:gd name="connsiteX2" fmla="*/ 3808101 w 3892966"/>
              <a:gd name="connsiteY2" fmla="*/ 3223455 h 3889005"/>
              <a:gd name="connsiteX3" fmla="*/ 3462147 w 3892966"/>
              <a:gd name="connsiteY3" fmla="*/ 3889005 h 3889005"/>
              <a:gd name="connsiteX4" fmla="*/ 425853 w 3892966"/>
              <a:gd name="connsiteY4" fmla="*/ 3889005 h 3889005"/>
              <a:gd name="connsiteX5" fmla="*/ 0 w 3892966"/>
              <a:gd name="connsiteY5" fmla="*/ 3463152 h 3889005"/>
              <a:gd name="connsiteX6" fmla="*/ 0 w 3892966"/>
              <a:gd name="connsiteY6" fmla="*/ 426858 h 3889005"/>
              <a:gd name="connsiteX0" fmla="*/ 0 w 3906228"/>
              <a:gd name="connsiteY0" fmla="*/ 426858 h 3889005"/>
              <a:gd name="connsiteX1" fmla="*/ 748058 w 3906228"/>
              <a:gd name="connsiteY1" fmla="*/ 157298 h 3889005"/>
              <a:gd name="connsiteX2" fmla="*/ 3808101 w 3906228"/>
              <a:gd name="connsiteY2" fmla="*/ 3223455 h 3889005"/>
              <a:gd name="connsiteX3" fmla="*/ 3462147 w 3906228"/>
              <a:gd name="connsiteY3" fmla="*/ 3889005 h 3889005"/>
              <a:gd name="connsiteX4" fmla="*/ 425853 w 3906228"/>
              <a:gd name="connsiteY4" fmla="*/ 3889005 h 3889005"/>
              <a:gd name="connsiteX5" fmla="*/ 0 w 3906228"/>
              <a:gd name="connsiteY5" fmla="*/ 3463152 h 3889005"/>
              <a:gd name="connsiteX6" fmla="*/ 0 w 3906228"/>
              <a:gd name="connsiteY6" fmla="*/ 426858 h 3889005"/>
              <a:gd name="connsiteX0" fmla="*/ 0 w 3905362"/>
              <a:gd name="connsiteY0" fmla="*/ 426858 h 3889792"/>
              <a:gd name="connsiteX1" fmla="*/ 748058 w 3905362"/>
              <a:gd name="connsiteY1" fmla="*/ 157298 h 3889792"/>
              <a:gd name="connsiteX2" fmla="*/ 3808101 w 3905362"/>
              <a:gd name="connsiteY2" fmla="*/ 3223455 h 3889792"/>
              <a:gd name="connsiteX3" fmla="*/ 3462147 w 3905362"/>
              <a:gd name="connsiteY3" fmla="*/ 3889005 h 3889792"/>
              <a:gd name="connsiteX4" fmla="*/ 425853 w 3905362"/>
              <a:gd name="connsiteY4" fmla="*/ 3889005 h 3889792"/>
              <a:gd name="connsiteX5" fmla="*/ 0 w 3905362"/>
              <a:gd name="connsiteY5" fmla="*/ 3463152 h 3889792"/>
              <a:gd name="connsiteX6" fmla="*/ 0 w 3905362"/>
              <a:gd name="connsiteY6" fmla="*/ 426858 h 388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05362" h="3889792">
                <a:moveTo>
                  <a:pt x="0" y="426858"/>
                </a:moveTo>
                <a:cubicBezTo>
                  <a:pt x="1145" y="114321"/>
                  <a:pt x="331965" y="-196678"/>
                  <a:pt x="748058" y="157298"/>
                </a:cubicBezTo>
                <a:lnTo>
                  <a:pt x="3808101" y="3223455"/>
                </a:lnTo>
                <a:cubicBezTo>
                  <a:pt x="4090392" y="3578531"/>
                  <a:pt x="3690989" y="3908055"/>
                  <a:pt x="3462147" y="3889005"/>
                </a:cubicBezTo>
                <a:lnTo>
                  <a:pt x="425853" y="3889005"/>
                </a:lnTo>
                <a:cubicBezTo>
                  <a:pt x="190661" y="3889005"/>
                  <a:pt x="0" y="3698344"/>
                  <a:pt x="0" y="3463152"/>
                </a:cubicBezTo>
                <a:lnTo>
                  <a:pt x="0" y="4268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anchor="b" anchorCtr="0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Dubbelklik om afbeelding te plaatsen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2" name="Tijdelijke aanduiding voor tekst 8">
            <a:extLst>
              <a:ext uri="{FF2B5EF4-FFF2-40B4-BE49-F238E27FC236}">
                <a16:creationId xmlns:a16="http://schemas.microsoft.com/office/drawing/2014/main" id="{38392FBB-B36F-B74C-A8FC-D0A57509494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0800000">
            <a:off x="1175479" y="5988184"/>
            <a:ext cx="206729" cy="211112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35DA866-84FD-4237-9A4D-D72F897CAA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977868" y="6077562"/>
            <a:ext cx="1776013" cy="42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6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met afbeelding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BAA14A89-F885-41A4-BB7F-7FF96CF697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4420" y="1440063"/>
            <a:ext cx="6655514" cy="432628"/>
          </a:xfrm>
        </p:spPr>
        <p:txBody>
          <a:bodyPr anchor="b">
            <a:noAutofit/>
          </a:bodyPr>
          <a:lstStyle>
            <a:lvl1pPr algn="l">
              <a:lnSpc>
                <a:spcPts val="5000"/>
              </a:lnSpc>
              <a:defRPr sz="3200" b="1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 dirty="0"/>
              <a:t>HIER KAN EEN TITEL KOMEN</a:t>
            </a:r>
          </a:p>
        </p:txBody>
      </p:sp>
      <p:sp>
        <p:nvSpPr>
          <p:cNvPr id="9" name="Tijdelijke aanduiding voor tekst 2">
            <a:extLst>
              <a:ext uri="{FF2B5EF4-FFF2-40B4-BE49-F238E27FC236}">
                <a16:creationId xmlns:a16="http://schemas.microsoft.com/office/drawing/2014/main" id="{9DF73A5F-AFAB-4793-B148-BE4BEFF785D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2208" y="2172888"/>
            <a:ext cx="6847391" cy="3506943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2000">
                <a:solidFill>
                  <a:srgbClr val="2A2A8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Hier is ruimte voor standaardtekst.</a:t>
            </a:r>
          </a:p>
        </p:txBody>
      </p:sp>
      <p:sp>
        <p:nvSpPr>
          <p:cNvPr id="10" name="Tijdelijke aanduiding voor afbeelding 10">
            <a:extLst>
              <a:ext uri="{FF2B5EF4-FFF2-40B4-BE49-F238E27FC236}">
                <a16:creationId xmlns:a16="http://schemas.microsoft.com/office/drawing/2014/main" id="{DC84CCA5-0F18-44F1-A25D-D51B745A7EF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025115" y="563792"/>
            <a:ext cx="3731515" cy="3716638"/>
          </a:xfrm>
          <a:custGeom>
            <a:avLst/>
            <a:gdLst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462147 w 3888000"/>
              <a:gd name="connsiteY2" fmla="*/ 0 h 3888000"/>
              <a:gd name="connsiteX3" fmla="*/ 3888000 w 3888000"/>
              <a:gd name="connsiteY3" fmla="*/ 425853 h 3888000"/>
              <a:gd name="connsiteX4" fmla="*/ 3888000 w 3888000"/>
              <a:gd name="connsiteY4" fmla="*/ 3462147 h 3888000"/>
              <a:gd name="connsiteX5" fmla="*/ 3462147 w 3888000"/>
              <a:gd name="connsiteY5" fmla="*/ 3888000 h 3888000"/>
              <a:gd name="connsiteX6" fmla="*/ 425853 w 3888000"/>
              <a:gd name="connsiteY6" fmla="*/ 3888000 h 3888000"/>
              <a:gd name="connsiteX7" fmla="*/ 0 w 3888000"/>
              <a:gd name="connsiteY7" fmla="*/ 3462147 h 3888000"/>
              <a:gd name="connsiteX8" fmla="*/ 0 w 3888000"/>
              <a:gd name="connsiteY8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425853 h 3888000"/>
              <a:gd name="connsiteX3" fmla="*/ 3888000 w 3888000"/>
              <a:gd name="connsiteY3" fmla="*/ 3462147 h 3888000"/>
              <a:gd name="connsiteX4" fmla="*/ 3462147 w 3888000"/>
              <a:gd name="connsiteY4" fmla="*/ 3888000 h 3888000"/>
              <a:gd name="connsiteX5" fmla="*/ 425853 w 3888000"/>
              <a:gd name="connsiteY5" fmla="*/ 3888000 h 3888000"/>
              <a:gd name="connsiteX6" fmla="*/ 0 w 3888000"/>
              <a:gd name="connsiteY6" fmla="*/ 3462147 h 3888000"/>
              <a:gd name="connsiteX7" fmla="*/ 0 w 3888000"/>
              <a:gd name="connsiteY7" fmla="*/ 425853 h 3888000"/>
              <a:gd name="connsiteX0" fmla="*/ 0 w 3888000"/>
              <a:gd name="connsiteY0" fmla="*/ 425853 h 3888000"/>
              <a:gd name="connsiteX1" fmla="*/ 425853 w 3888000"/>
              <a:gd name="connsiteY1" fmla="*/ 0 h 3888000"/>
              <a:gd name="connsiteX2" fmla="*/ 3888000 w 3888000"/>
              <a:gd name="connsiteY2" fmla="*/ 3462147 h 3888000"/>
              <a:gd name="connsiteX3" fmla="*/ 3462147 w 3888000"/>
              <a:gd name="connsiteY3" fmla="*/ 3888000 h 3888000"/>
              <a:gd name="connsiteX4" fmla="*/ 425853 w 3888000"/>
              <a:gd name="connsiteY4" fmla="*/ 3888000 h 3888000"/>
              <a:gd name="connsiteX5" fmla="*/ 0 w 3888000"/>
              <a:gd name="connsiteY5" fmla="*/ 3462147 h 3888000"/>
              <a:gd name="connsiteX6" fmla="*/ 0 w 3888000"/>
              <a:gd name="connsiteY6" fmla="*/ 425853 h 3888000"/>
              <a:gd name="connsiteX0" fmla="*/ 0 w 3808101"/>
              <a:gd name="connsiteY0" fmla="*/ 425853 h 3888000"/>
              <a:gd name="connsiteX1" fmla="*/ 425853 w 3808101"/>
              <a:gd name="connsiteY1" fmla="*/ 0 h 3888000"/>
              <a:gd name="connsiteX2" fmla="*/ 3808101 w 3808101"/>
              <a:gd name="connsiteY2" fmla="*/ 3222450 h 3888000"/>
              <a:gd name="connsiteX3" fmla="*/ 3462147 w 3808101"/>
              <a:gd name="connsiteY3" fmla="*/ 3888000 h 3888000"/>
              <a:gd name="connsiteX4" fmla="*/ 425853 w 3808101"/>
              <a:gd name="connsiteY4" fmla="*/ 3888000 h 3888000"/>
              <a:gd name="connsiteX5" fmla="*/ 0 w 3808101"/>
              <a:gd name="connsiteY5" fmla="*/ 3462147 h 3888000"/>
              <a:gd name="connsiteX6" fmla="*/ 0 w 3808101"/>
              <a:gd name="connsiteY6" fmla="*/ 425853 h 3888000"/>
              <a:gd name="connsiteX0" fmla="*/ 0 w 3873906"/>
              <a:gd name="connsiteY0" fmla="*/ 425853 h 3888000"/>
              <a:gd name="connsiteX1" fmla="*/ 425853 w 3873906"/>
              <a:gd name="connsiteY1" fmla="*/ 0 h 3888000"/>
              <a:gd name="connsiteX2" fmla="*/ 3808101 w 3873906"/>
              <a:gd name="connsiteY2" fmla="*/ 3222450 h 3888000"/>
              <a:gd name="connsiteX3" fmla="*/ 3462147 w 3873906"/>
              <a:gd name="connsiteY3" fmla="*/ 3888000 h 3888000"/>
              <a:gd name="connsiteX4" fmla="*/ 425853 w 3873906"/>
              <a:gd name="connsiteY4" fmla="*/ 3888000 h 3888000"/>
              <a:gd name="connsiteX5" fmla="*/ 0 w 3873906"/>
              <a:gd name="connsiteY5" fmla="*/ 3462147 h 3888000"/>
              <a:gd name="connsiteX6" fmla="*/ 0 w 3873906"/>
              <a:gd name="connsiteY6" fmla="*/ 425853 h 3888000"/>
              <a:gd name="connsiteX0" fmla="*/ 0 w 3877523"/>
              <a:gd name="connsiteY0" fmla="*/ 425853 h 3888000"/>
              <a:gd name="connsiteX1" fmla="*/ 425853 w 3877523"/>
              <a:gd name="connsiteY1" fmla="*/ 0 h 3888000"/>
              <a:gd name="connsiteX2" fmla="*/ 3808101 w 3877523"/>
              <a:gd name="connsiteY2" fmla="*/ 3222450 h 3888000"/>
              <a:gd name="connsiteX3" fmla="*/ 3462147 w 3877523"/>
              <a:gd name="connsiteY3" fmla="*/ 3888000 h 3888000"/>
              <a:gd name="connsiteX4" fmla="*/ 425853 w 3877523"/>
              <a:gd name="connsiteY4" fmla="*/ 3888000 h 3888000"/>
              <a:gd name="connsiteX5" fmla="*/ 0 w 3877523"/>
              <a:gd name="connsiteY5" fmla="*/ 3462147 h 3888000"/>
              <a:gd name="connsiteX6" fmla="*/ 0 w 3877523"/>
              <a:gd name="connsiteY6" fmla="*/ 425853 h 3888000"/>
              <a:gd name="connsiteX0" fmla="*/ 0 w 3877523"/>
              <a:gd name="connsiteY0" fmla="*/ 381465 h 3843612"/>
              <a:gd name="connsiteX1" fmla="*/ 621162 w 3877523"/>
              <a:gd name="connsiteY1" fmla="*/ 0 h 3843612"/>
              <a:gd name="connsiteX2" fmla="*/ 3808101 w 3877523"/>
              <a:gd name="connsiteY2" fmla="*/ 3178062 h 3843612"/>
              <a:gd name="connsiteX3" fmla="*/ 3462147 w 3877523"/>
              <a:gd name="connsiteY3" fmla="*/ 3843612 h 3843612"/>
              <a:gd name="connsiteX4" fmla="*/ 425853 w 3877523"/>
              <a:gd name="connsiteY4" fmla="*/ 3843612 h 3843612"/>
              <a:gd name="connsiteX5" fmla="*/ 0 w 3877523"/>
              <a:gd name="connsiteY5" fmla="*/ 3417759 h 3843612"/>
              <a:gd name="connsiteX6" fmla="*/ 0 w 3877523"/>
              <a:gd name="connsiteY6" fmla="*/ 381465 h 3843612"/>
              <a:gd name="connsiteX0" fmla="*/ 0 w 3877523"/>
              <a:gd name="connsiteY0" fmla="*/ 406551 h 3868698"/>
              <a:gd name="connsiteX1" fmla="*/ 621162 w 3877523"/>
              <a:gd name="connsiteY1" fmla="*/ 25086 h 3868698"/>
              <a:gd name="connsiteX2" fmla="*/ 3808101 w 3877523"/>
              <a:gd name="connsiteY2" fmla="*/ 3203148 h 3868698"/>
              <a:gd name="connsiteX3" fmla="*/ 3462147 w 3877523"/>
              <a:gd name="connsiteY3" fmla="*/ 3868698 h 3868698"/>
              <a:gd name="connsiteX4" fmla="*/ 425853 w 3877523"/>
              <a:gd name="connsiteY4" fmla="*/ 3868698 h 3868698"/>
              <a:gd name="connsiteX5" fmla="*/ 0 w 3877523"/>
              <a:gd name="connsiteY5" fmla="*/ 3442845 h 3868698"/>
              <a:gd name="connsiteX6" fmla="*/ 0 w 3877523"/>
              <a:gd name="connsiteY6" fmla="*/ 406551 h 3868698"/>
              <a:gd name="connsiteX0" fmla="*/ 0 w 3877523"/>
              <a:gd name="connsiteY0" fmla="*/ 417150 h 3879297"/>
              <a:gd name="connsiteX1" fmla="*/ 621162 w 3877523"/>
              <a:gd name="connsiteY1" fmla="*/ 35685 h 3879297"/>
              <a:gd name="connsiteX2" fmla="*/ 3808101 w 3877523"/>
              <a:gd name="connsiteY2" fmla="*/ 3213747 h 3879297"/>
              <a:gd name="connsiteX3" fmla="*/ 3462147 w 3877523"/>
              <a:gd name="connsiteY3" fmla="*/ 3879297 h 3879297"/>
              <a:gd name="connsiteX4" fmla="*/ 425853 w 3877523"/>
              <a:gd name="connsiteY4" fmla="*/ 3879297 h 3879297"/>
              <a:gd name="connsiteX5" fmla="*/ 0 w 3877523"/>
              <a:gd name="connsiteY5" fmla="*/ 3453444 h 3879297"/>
              <a:gd name="connsiteX6" fmla="*/ 0 w 3877523"/>
              <a:gd name="connsiteY6" fmla="*/ 417150 h 3879297"/>
              <a:gd name="connsiteX0" fmla="*/ 0 w 3877523"/>
              <a:gd name="connsiteY0" fmla="*/ 356570 h 3818717"/>
              <a:gd name="connsiteX1" fmla="*/ 703608 w 3877523"/>
              <a:gd name="connsiteY1" fmla="*/ 42560 h 3818717"/>
              <a:gd name="connsiteX2" fmla="*/ 3808101 w 3877523"/>
              <a:gd name="connsiteY2" fmla="*/ 3153167 h 3818717"/>
              <a:gd name="connsiteX3" fmla="*/ 3462147 w 3877523"/>
              <a:gd name="connsiteY3" fmla="*/ 3818717 h 3818717"/>
              <a:gd name="connsiteX4" fmla="*/ 425853 w 3877523"/>
              <a:gd name="connsiteY4" fmla="*/ 3818717 h 3818717"/>
              <a:gd name="connsiteX5" fmla="*/ 0 w 3877523"/>
              <a:gd name="connsiteY5" fmla="*/ 3392864 h 3818717"/>
              <a:gd name="connsiteX6" fmla="*/ 0 w 3877523"/>
              <a:gd name="connsiteY6" fmla="*/ 356570 h 3818717"/>
              <a:gd name="connsiteX0" fmla="*/ 0 w 3877523"/>
              <a:gd name="connsiteY0" fmla="*/ 412603 h 3874750"/>
              <a:gd name="connsiteX1" fmla="*/ 703608 w 3877523"/>
              <a:gd name="connsiteY1" fmla="*/ 98593 h 3874750"/>
              <a:gd name="connsiteX2" fmla="*/ 3808101 w 3877523"/>
              <a:gd name="connsiteY2" fmla="*/ 3209200 h 3874750"/>
              <a:gd name="connsiteX3" fmla="*/ 3462147 w 3877523"/>
              <a:gd name="connsiteY3" fmla="*/ 3874750 h 3874750"/>
              <a:gd name="connsiteX4" fmla="*/ 425853 w 3877523"/>
              <a:gd name="connsiteY4" fmla="*/ 3874750 h 3874750"/>
              <a:gd name="connsiteX5" fmla="*/ 0 w 3877523"/>
              <a:gd name="connsiteY5" fmla="*/ 3448897 h 3874750"/>
              <a:gd name="connsiteX6" fmla="*/ 0 w 3877523"/>
              <a:gd name="connsiteY6" fmla="*/ 412603 h 3874750"/>
              <a:gd name="connsiteX0" fmla="*/ 0 w 3877523"/>
              <a:gd name="connsiteY0" fmla="*/ 413721 h 3875868"/>
              <a:gd name="connsiteX1" fmla="*/ 703608 w 3877523"/>
              <a:gd name="connsiteY1" fmla="*/ 99711 h 3875868"/>
              <a:gd name="connsiteX2" fmla="*/ 3808101 w 3877523"/>
              <a:gd name="connsiteY2" fmla="*/ 3210318 h 3875868"/>
              <a:gd name="connsiteX3" fmla="*/ 3462147 w 3877523"/>
              <a:gd name="connsiteY3" fmla="*/ 3875868 h 3875868"/>
              <a:gd name="connsiteX4" fmla="*/ 425853 w 3877523"/>
              <a:gd name="connsiteY4" fmla="*/ 3875868 h 3875868"/>
              <a:gd name="connsiteX5" fmla="*/ 0 w 3877523"/>
              <a:gd name="connsiteY5" fmla="*/ 3450015 h 3875868"/>
              <a:gd name="connsiteX6" fmla="*/ 0 w 3877523"/>
              <a:gd name="connsiteY6" fmla="*/ 413721 h 3875868"/>
              <a:gd name="connsiteX0" fmla="*/ 0 w 3892966"/>
              <a:gd name="connsiteY0" fmla="*/ 413721 h 3875868"/>
              <a:gd name="connsiteX1" fmla="*/ 703608 w 3892966"/>
              <a:gd name="connsiteY1" fmla="*/ 99711 h 3875868"/>
              <a:gd name="connsiteX2" fmla="*/ 3808101 w 3892966"/>
              <a:gd name="connsiteY2" fmla="*/ 3210318 h 3875868"/>
              <a:gd name="connsiteX3" fmla="*/ 3462147 w 3892966"/>
              <a:gd name="connsiteY3" fmla="*/ 3875868 h 3875868"/>
              <a:gd name="connsiteX4" fmla="*/ 425853 w 3892966"/>
              <a:gd name="connsiteY4" fmla="*/ 3875868 h 3875868"/>
              <a:gd name="connsiteX5" fmla="*/ 0 w 3892966"/>
              <a:gd name="connsiteY5" fmla="*/ 3450015 h 3875868"/>
              <a:gd name="connsiteX6" fmla="*/ 0 w 3892966"/>
              <a:gd name="connsiteY6" fmla="*/ 413721 h 3875868"/>
              <a:gd name="connsiteX0" fmla="*/ 0 w 3892966"/>
              <a:gd name="connsiteY0" fmla="*/ 377290 h 3839437"/>
              <a:gd name="connsiteX1" fmla="*/ 748058 w 3892966"/>
              <a:gd name="connsiteY1" fmla="*/ 107730 h 3839437"/>
              <a:gd name="connsiteX2" fmla="*/ 3808101 w 3892966"/>
              <a:gd name="connsiteY2" fmla="*/ 3173887 h 3839437"/>
              <a:gd name="connsiteX3" fmla="*/ 3462147 w 3892966"/>
              <a:gd name="connsiteY3" fmla="*/ 3839437 h 3839437"/>
              <a:gd name="connsiteX4" fmla="*/ 425853 w 3892966"/>
              <a:gd name="connsiteY4" fmla="*/ 3839437 h 3839437"/>
              <a:gd name="connsiteX5" fmla="*/ 0 w 3892966"/>
              <a:gd name="connsiteY5" fmla="*/ 3413584 h 3839437"/>
              <a:gd name="connsiteX6" fmla="*/ 0 w 3892966"/>
              <a:gd name="connsiteY6" fmla="*/ 377290 h 3839437"/>
              <a:gd name="connsiteX0" fmla="*/ 0 w 3892966"/>
              <a:gd name="connsiteY0" fmla="*/ 413416 h 3875563"/>
              <a:gd name="connsiteX1" fmla="*/ 748058 w 3892966"/>
              <a:gd name="connsiteY1" fmla="*/ 143856 h 3875563"/>
              <a:gd name="connsiteX2" fmla="*/ 3808101 w 3892966"/>
              <a:gd name="connsiteY2" fmla="*/ 3210013 h 3875563"/>
              <a:gd name="connsiteX3" fmla="*/ 3462147 w 3892966"/>
              <a:gd name="connsiteY3" fmla="*/ 3875563 h 3875563"/>
              <a:gd name="connsiteX4" fmla="*/ 425853 w 3892966"/>
              <a:gd name="connsiteY4" fmla="*/ 3875563 h 3875563"/>
              <a:gd name="connsiteX5" fmla="*/ 0 w 3892966"/>
              <a:gd name="connsiteY5" fmla="*/ 3449710 h 3875563"/>
              <a:gd name="connsiteX6" fmla="*/ 0 w 3892966"/>
              <a:gd name="connsiteY6" fmla="*/ 413416 h 3875563"/>
              <a:gd name="connsiteX0" fmla="*/ 0 w 3892966"/>
              <a:gd name="connsiteY0" fmla="*/ 419314 h 3881461"/>
              <a:gd name="connsiteX1" fmla="*/ 748058 w 3892966"/>
              <a:gd name="connsiteY1" fmla="*/ 149754 h 3881461"/>
              <a:gd name="connsiteX2" fmla="*/ 3808101 w 3892966"/>
              <a:gd name="connsiteY2" fmla="*/ 3215911 h 3881461"/>
              <a:gd name="connsiteX3" fmla="*/ 3462147 w 3892966"/>
              <a:gd name="connsiteY3" fmla="*/ 3881461 h 3881461"/>
              <a:gd name="connsiteX4" fmla="*/ 425853 w 3892966"/>
              <a:gd name="connsiteY4" fmla="*/ 3881461 h 3881461"/>
              <a:gd name="connsiteX5" fmla="*/ 0 w 3892966"/>
              <a:gd name="connsiteY5" fmla="*/ 3455608 h 3881461"/>
              <a:gd name="connsiteX6" fmla="*/ 0 w 3892966"/>
              <a:gd name="connsiteY6" fmla="*/ 419314 h 3881461"/>
              <a:gd name="connsiteX0" fmla="*/ 0 w 3892966"/>
              <a:gd name="connsiteY0" fmla="*/ 426858 h 3889005"/>
              <a:gd name="connsiteX1" fmla="*/ 748058 w 3892966"/>
              <a:gd name="connsiteY1" fmla="*/ 157298 h 3889005"/>
              <a:gd name="connsiteX2" fmla="*/ 3808101 w 3892966"/>
              <a:gd name="connsiteY2" fmla="*/ 3223455 h 3889005"/>
              <a:gd name="connsiteX3" fmla="*/ 3462147 w 3892966"/>
              <a:gd name="connsiteY3" fmla="*/ 3889005 h 3889005"/>
              <a:gd name="connsiteX4" fmla="*/ 425853 w 3892966"/>
              <a:gd name="connsiteY4" fmla="*/ 3889005 h 3889005"/>
              <a:gd name="connsiteX5" fmla="*/ 0 w 3892966"/>
              <a:gd name="connsiteY5" fmla="*/ 3463152 h 3889005"/>
              <a:gd name="connsiteX6" fmla="*/ 0 w 3892966"/>
              <a:gd name="connsiteY6" fmla="*/ 426858 h 3889005"/>
              <a:gd name="connsiteX0" fmla="*/ 0 w 3906228"/>
              <a:gd name="connsiteY0" fmla="*/ 426858 h 3889005"/>
              <a:gd name="connsiteX1" fmla="*/ 748058 w 3906228"/>
              <a:gd name="connsiteY1" fmla="*/ 157298 h 3889005"/>
              <a:gd name="connsiteX2" fmla="*/ 3808101 w 3906228"/>
              <a:gd name="connsiteY2" fmla="*/ 3223455 h 3889005"/>
              <a:gd name="connsiteX3" fmla="*/ 3462147 w 3906228"/>
              <a:gd name="connsiteY3" fmla="*/ 3889005 h 3889005"/>
              <a:gd name="connsiteX4" fmla="*/ 425853 w 3906228"/>
              <a:gd name="connsiteY4" fmla="*/ 3889005 h 3889005"/>
              <a:gd name="connsiteX5" fmla="*/ 0 w 3906228"/>
              <a:gd name="connsiteY5" fmla="*/ 3463152 h 3889005"/>
              <a:gd name="connsiteX6" fmla="*/ 0 w 3906228"/>
              <a:gd name="connsiteY6" fmla="*/ 426858 h 3889005"/>
              <a:gd name="connsiteX0" fmla="*/ 0 w 3905362"/>
              <a:gd name="connsiteY0" fmla="*/ 426858 h 3889792"/>
              <a:gd name="connsiteX1" fmla="*/ 748058 w 3905362"/>
              <a:gd name="connsiteY1" fmla="*/ 157298 h 3889792"/>
              <a:gd name="connsiteX2" fmla="*/ 3808101 w 3905362"/>
              <a:gd name="connsiteY2" fmla="*/ 3223455 h 3889792"/>
              <a:gd name="connsiteX3" fmla="*/ 3462147 w 3905362"/>
              <a:gd name="connsiteY3" fmla="*/ 3889005 h 3889792"/>
              <a:gd name="connsiteX4" fmla="*/ 425853 w 3905362"/>
              <a:gd name="connsiteY4" fmla="*/ 3889005 h 3889792"/>
              <a:gd name="connsiteX5" fmla="*/ 0 w 3905362"/>
              <a:gd name="connsiteY5" fmla="*/ 3463152 h 3889792"/>
              <a:gd name="connsiteX6" fmla="*/ 0 w 3905362"/>
              <a:gd name="connsiteY6" fmla="*/ 426858 h 3889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05362" h="3889792">
                <a:moveTo>
                  <a:pt x="0" y="426858"/>
                </a:moveTo>
                <a:cubicBezTo>
                  <a:pt x="1145" y="114321"/>
                  <a:pt x="331965" y="-196678"/>
                  <a:pt x="748058" y="157298"/>
                </a:cubicBezTo>
                <a:lnTo>
                  <a:pt x="3808101" y="3223455"/>
                </a:lnTo>
                <a:cubicBezTo>
                  <a:pt x="4090392" y="3578531"/>
                  <a:pt x="3690989" y="3908055"/>
                  <a:pt x="3462147" y="3889005"/>
                </a:cubicBezTo>
                <a:lnTo>
                  <a:pt x="425853" y="3889005"/>
                </a:lnTo>
                <a:cubicBezTo>
                  <a:pt x="190661" y="3889005"/>
                  <a:pt x="0" y="3698344"/>
                  <a:pt x="0" y="3463152"/>
                </a:cubicBezTo>
                <a:lnTo>
                  <a:pt x="0" y="42685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anchor="b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Dubbelklik om afbeelding te plaatsen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11" name="Tijdelijke aanduiding voor tekst 8">
            <a:extLst>
              <a:ext uri="{FF2B5EF4-FFF2-40B4-BE49-F238E27FC236}">
                <a16:creationId xmlns:a16="http://schemas.microsoft.com/office/drawing/2014/main" id="{85E5F9F1-0614-4D1C-A78D-21842A76B56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0800000">
            <a:off x="1175479" y="5988184"/>
            <a:ext cx="206729" cy="211112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00">
                <a:solidFill>
                  <a:schemeClr val="bg1"/>
                </a:solidFill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 </a:t>
            </a:r>
          </a:p>
        </p:txBody>
      </p:sp>
      <p:sp>
        <p:nvSpPr>
          <p:cNvPr id="12" name="Tijdelijke aanduiding voor tekst 4">
            <a:extLst>
              <a:ext uri="{FF2B5EF4-FFF2-40B4-BE49-F238E27FC236}">
                <a16:creationId xmlns:a16="http://schemas.microsoft.com/office/drawing/2014/main" id="{B1C18298-DA88-4D31-8CC7-BAC96D952C9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79409" y="603976"/>
            <a:ext cx="5354637" cy="249981"/>
          </a:xfrm>
        </p:spPr>
        <p:txBody>
          <a:bodyPr>
            <a:noAutofit/>
          </a:bodyPr>
          <a:lstStyle>
            <a:lvl1pPr marL="180000" indent="-180000">
              <a:buFontTx/>
              <a:buBlip>
                <a:blip r:embed="rId3"/>
              </a:buBlip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l-NL" dirty="0"/>
              <a:t>Klik hier om tekst toe te voegen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928454-3FA7-43B7-AFBF-B7D5DD2345A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977868" y="6077562"/>
            <a:ext cx="1776013" cy="42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54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357D68B-0ADC-4B47-BE28-7C7819D3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09FF51-9707-0E48-97E4-5F9D69EAC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438275"/>
            <a:ext cx="9829799" cy="4738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15286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  <p:sldLayoutId id="2147483673" r:id="rId4"/>
    <p:sldLayoutId id="2147483663" r:id="rId5"/>
    <p:sldLayoutId id="2147483674" r:id="rId6"/>
    <p:sldLayoutId id="2147483671" r:id="rId7"/>
    <p:sldLayoutId id="2147483664" r:id="rId8"/>
    <p:sldLayoutId id="2147483672" r:id="rId9"/>
    <p:sldLayoutId id="2147483667" r:id="rId10"/>
    <p:sldLayoutId id="2147483666" r:id="rId11"/>
    <p:sldLayoutId id="214748367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F0283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buClr>
          <a:srgbClr val="F0283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kleding, Leren, persoon, Onderwijs&#10;&#10;Automatisch gegenereerde beschrijving">
            <a:extLst>
              <a:ext uri="{FF2B5EF4-FFF2-40B4-BE49-F238E27FC236}">
                <a16:creationId xmlns:a16="http://schemas.microsoft.com/office/drawing/2014/main" id="{464E003F-2B0B-5E02-783C-780F547F8B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58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274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F94CD-6B8D-F34E-8C04-2AAC46FF71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4262" y="2038350"/>
            <a:ext cx="7956497" cy="917601"/>
          </a:xfrm>
        </p:spPr>
        <p:txBody>
          <a:bodyPr anchor="t" anchorCtr="0"/>
          <a:lstStyle/>
          <a:p>
            <a:r>
              <a:rPr lang="nl-NL" dirty="0" err="1"/>
              <a:t>LesSchemaFormulier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CAA1C06-F4B2-3E46-A614-1A7CE896DD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3616" y="3029995"/>
            <a:ext cx="6998555" cy="538680"/>
          </a:xfrm>
        </p:spPr>
        <p:txBody>
          <a:bodyPr/>
          <a:lstStyle/>
          <a:p>
            <a:pPr>
              <a:buBlip>
                <a:blip r:embed="rId2"/>
              </a:buBlip>
            </a:pPr>
            <a:endParaRPr lang="nl-NL" dirty="0"/>
          </a:p>
        </p:txBody>
      </p:sp>
      <p:pic>
        <p:nvPicPr>
          <p:cNvPr id="5" name="Afbeelding 4" descr="Afbeelding met Menselijk gezicht, kleding, persoon, Leren&#10;&#10;Automatisch gegenereerde beschrijving">
            <a:extLst>
              <a:ext uri="{FF2B5EF4-FFF2-40B4-BE49-F238E27FC236}">
                <a16:creationId xmlns:a16="http://schemas.microsoft.com/office/drawing/2014/main" id="{DC09B29D-735E-CCCC-E560-BCD39B930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0856" y="3178969"/>
            <a:ext cx="4443413" cy="295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72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B3AACD64-4B32-4EC3-BAC9-AA5B16747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409" y="529029"/>
            <a:ext cx="7180964" cy="583113"/>
          </a:xfrm>
        </p:spPr>
        <p:txBody>
          <a:bodyPr>
            <a:normAutofit fontScale="90000"/>
          </a:bodyPr>
          <a:lstStyle/>
          <a:p>
            <a:r>
              <a:rPr lang="nl-NL" dirty="0"/>
              <a:t>Terug in de tijd…..</a:t>
            </a:r>
          </a:p>
        </p:txBody>
      </p:sp>
      <p:sp>
        <p:nvSpPr>
          <p:cNvPr id="8" name="Ondertitel 7">
            <a:extLst>
              <a:ext uri="{FF2B5EF4-FFF2-40B4-BE49-F238E27FC236}">
                <a16:creationId xmlns:a16="http://schemas.microsoft.com/office/drawing/2014/main" id="{6DE4A57C-C0AE-4452-9969-1EF85BE95D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Weet je nog dat je in het eerste jaar van je opleiding naar je stage ging…. Vertel elkaar een anekdote…</a:t>
            </a:r>
          </a:p>
          <a:p>
            <a:endParaRPr lang="nl-NL" dirty="0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0C516DC2-A23A-43C1-9F10-DA030732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B6E644FA-4387-4F60-86E4-17AB332B3E91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Hoe gebruikte jij in je opleidingstijd  het LSF dat je toen aangeboden kreeg?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/>
              <a:t>Lukte het met het formuleren van een </a:t>
            </a:r>
            <a:r>
              <a:rPr lang="nl-NL" dirty="0" err="1"/>
              <a:t>lesdoel</a:t>
            </a:r>
            <a:r>
              <a:rPr lang="nl-NL" dirty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/>
              <a:t>Kon je uit de voeten met het begrip ‘beginsituatie’?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/>
              <a:t>Welke keuze kon je maken bij inzetten van werkvormen?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dirty="0"/>
              <a:t>Was je LSF op tijd klaar?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7106B43-8B64-4C33-8FA3-D91339B51F1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10800000">
            <a:off x="10616956" y="485696"/>
            <a:ext cx="2824772" cy="282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1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34CFD5E3-4E91-438A-8B9C-A578824B96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LsF</a:t>
            </a:r>
            <a:r>
              <a:rPr lang="nl-NL" dirty="0"/>
              <a:t>….. Middel of doel?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F2C0CF85-C8F3-4BE3-A555-BFB7E20FA4B2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>
            <a:normAutofit fontScale="92500"/>
          </a:bodyPr>
          <a:lstStyle/>
          <a:p>
            <a:r>
              <a:rPr lang="nl-NL" dirty="0">
                <a:solidFill>
                  <a:srgbClr val="231973"/>
                </a:solidFill>
              </a:rPr>
              <a:t>Een middel om studenten over alle facetten van een lesactiviteit na te laten denken.</a:t>
            </a:r>
          </a:p>
          <a:p>
            <a:endParaRPr lang="nl-NL" dirty="0">
              <a:solidFill>
                <a:srgbClr val="231973"/>
              </a:solidFill>
            </a:endParaRPr>
          </a:p>
          <a:p>
            <a:r>
              <a:rPr lang="nl-NL" dirty="0">
                <a:solidFill>
                  <a:srgbClr val="231973"/>
                </a:solidFill>
              </a:rPr>
              <a:t>De wijze van voorbereiding is gerelateerd aan de opleidingsfase.</a:t>
            </a:r>
          </a:p>
          <a:p>
            <a:endParaRPr lang="nl-NL" dirty="0">
              <a:solidFill>
                <a:srgbClr val="231973"/>
              </a:solidFill>
            </a:endParaRPr>
          </a:p>
          <a:p>
            <a:r>
              <a:rPr lang="nl-NL" dirty="0">
                <a:solidFill>
                  <a:srgbClr val="231973"/>
                </a:solidFill>
              </a:rPr>
              <a:t>De diepgang van de voorbereiding is ook gerelateerd aan de opleidingsfase, en wordt in toenemende mate bepaald door de eigen aandachtspunten die voortkomen uit de bekwaamheidseisen.</a:t>
            </a:r>
          </a:p>
          <a:p>
            <a:endParaRPr lang="nl-NL" dirty="0">
              <a:solidFill>
                <a:srgbClr val="231973"/>
              </a:solidFill>
            </a:endParaRPr>
          </a:p>
          <a:p>
            <a:r>
              <a:rPr lang="nl-NL" dirty="0">
                <a:solidFill>
                  <a:srgbClr val="231973"/>
                </a:solidFill>
              </a:rPr>
              <a:t>DUS, het </a:t>
            </a:r>
            <a:r>
              <a:rPr lang="nl-NL" dirty="0" err="1">
                <a:solidFill>
                  <a:srgbClr val="231973"/>
                </a:solidFill>
              </a:rPr>
              <a:t>lsf</a:t>
            </a:r>
            <a:r>
              <a:rPr lang="nl-NL" dirty="0">
                <a:solidFill>
                  <a:srgbClr val="231973"/>
                </a:solidFill>
              </a:rPr>
              <a:t> is geen beoordelingsinstrument!</a:t>
            </a:r>
          </a:p>
          <a:p>
            <a:endParaRPr lang="nl-NL" dirty="0">
              <a:solidFill>
                <a:srgbClr val="231973"/>
              </a:solidFill>
            </a:endParaRPr>
          </a:p>
          <a:p>
            <a:endParaRPr lang="nl-NL" dirty="0">
              <a:solidFill>
                <a:srgbClr val="231973"/>
              </a:solidFill>
            </a:endParaRP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90E4179E-1B7D-4DB4-97A8-112778861EA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0CEA8822-68B4-4C4B-9C68-CB47B77297F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D11BD8D-0CC9-450C-8951-5D38DAA50D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749374" y="0"/>
            <a:ext cx="2214699" cy="1652953"/>
          </a:xfrm>
          <a:prstGeom prst="rect">
            <a:avLst/>
          </a:prstGeom>
        </p:spPr>
      </p:pic>
      <p:pic>
        <p:nvPicPr>
          <p:cNvPr id="3" name="Tijdelijke aanduiding voor afbeelding 2" descr="Afbeelding met persoon, Menselijk gezicht, kleding, glimlach&#10;&#10;Automatisch gegenereerde beschrijving">
            <a:extLst>
              <a:ext uri="{FF2B5EF4-FFF2-40B4-BE49-F238E27FC236}">
                <a16:creationId xmlns:a16="http://schemas.microsoft.com/office/drawing/2014/main" id="{26EFD1BA-D80A-75FF-E59B-6CA933F8F96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l="23003" r="230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18978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F4EB22-F679-4247-9AC4-339522728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647" y="665395"/>
            <a:ext cx="9860022" cy="432628"/>
          </a:xfrm>
        </p:spPr>
        <p:txBody>
          <a:bodyPr/>
          <a:lstStyle/>
          <a:p>
            <a:r>
              <a:rPr lang="nl-NL" dirty="0"/>
              <a:t>Hoe het LSF in de begeleiding in te zetten?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79F0CA-0EEE-48AE-9161-7E7380B6C89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064420" y="1248508"/>
            <a:ext cx="9860022" cy="4431323"/>
          </a:xfrm>
        </p:spPr>
        <p:txBody>
          <a:bodyPr/>
          <a:lstStyle/>
          <a:p>
            <a:r>
              <a:rPr lang="nl-NL" dirty="0"/>
              <a:t>Mogelijke vragen: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Hoe heeft het LSF je geholpen bij het geven van deze les?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Zijn er momenten in de les geweest waar je je van bewust werd dat je hierover (on)voldoende had nagedacht?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Hoe had je dit in je LSF kunnen verwerken?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Waarom is jouw les qua voorbereiding vakdidactisch een goede les?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Waarom is jouw les qua voorbereiding vakinhoudelijk een goede les?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Waarom is jouw les qua voorbereiding pedagogisch een goede les?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Hebben jullie suggesties?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0FC95A2-7815-492F-8DE4-EA15AB0E7CC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018ADD17-5E03-4950-A61C-1D76A5F3E3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16200000">
            <a:off x="10265019" y="-161082"/>
            <a:ext cx="1982666" cy="198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812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F4EB22-F679-4247-9AC4-339522728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647" y="665395"/>
            <a:ext cx="9860022" cy="432628"/>
          </a:xfrm>
        </p:spPr>
        <p:txBody>
          <a:bodyPr/>
          <a:lstStyle/>
          <a:p>
            <a:r>
              <a:rPr lang="nl-NL" dirty="0"/>
              <a:t>Wat als?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79F0CA-0EEE-48AE-9161-7E7380B6C89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064420" y="1248508"/>
            <a:ext cx="9860022" cy="44313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Er (bij herhaling) geen LSF gemaakt is?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De tijdsperiode tussen de lesuitvoering (stagedag) en het moment aanleveren bij de mentor in de beleving van de student onevenredig groot is?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De formulering van aandachtspunten te weinig richtinggevend is, of zelfs irrelevant is?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Er verschillen zijn tussen duo-partners t.a.v. verwachtingen in het gebruik van het LSF?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Het LSF geen onderdeel uitmaakt van het begeleidingstraject?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0FC95A2-7815-492F-8DE4-EA15AB0E7CC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018ADD17-5E03-4950-A61C-1D76A5F3E3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16200000">
            <a:off x="10265019" y="-161082"/>
            <a:ext cx="1982666" cy="198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582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231973"/>
      </a:dk1>
      <a:lt1>
        <a:srgbClr val="FFFFFF"/>
      </a:lt1>
      <a:dk2>
        <a:srgbClr val="F02837"/>
      </a:dk2>
      <a:lt2>
        <a:srgbClr val="FFFFFF"/>
      </a:lt2>
      <a:accent1>
        <a:srgbClr val="F02837"/>
      </a:accent1>
      <a:accent2>
        <a:srgbClr val="231973"/>
      </a:accent2>
      <a:accent3>
        <a:srgbClr val="A2A1C3"/>
      </a:accent3>
      <a:accent4>
        <a:srgbClr val="9FC8E1"/>
      </a:accent4>
      <a:accent5>
        <a:srgbClr val="D1D1E1"/>
      </a:accent5>
      <a:accent6>
        <a:srgbClr val="CAE0EE"/>
      </a:accent6>
      <a:hlink>
        <a:srgbClr val="F02837"/>
      </a:hlink>
      <a:folHlink>
        <a:srgbClr val="23197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sjabloon" id="{B9DB8A1A-3464-4E3E-819B-C816FB02B01B}" vid="{E8D67D20-7C30-49EC-8EA4-D3EEC57B57A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28ad46-bb79-49bf-a675-8cb5dfa571d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8B00B37781BA489CB89489EB6E0948" ma:contentTypeVersion="11" ma:contentTypeDescription="Een nieuw document maken." ma:contentTypeScope="" ma:versionID="c94d32e04b9ef464a60f4a0a6c49c2d4">
  <xsd:schema xmlns:xsd="http://www.w3.org/2001/XMLSchema" xmlns:xs="http://www.w3.org/2001/XMLSchema" xmlns:p="http://schemas.microsoft.com/office/2006/metadata/properties" xmlns:ns2="4e28ad46-bb79-49bf-a675-8cb5dfa571df" xmlns:ns3="17f9a14d-bf30-47f1-9506-f791a9e168da" targetNamespace="http://schemas.microsoft.com/office/2006/metadata/properties" ma:root="true" ma:fieldsID="b74632776d706121271518c50f10fcfa" ns2:_="" ns3:_="">
    <xsd:import namespace="4e28ad46-bb79-49bf-a675-8cb5dfa571df"/>
    <xsd:import namespace="17f9a14d-bf30-47f1-9506-f791a9e168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28ad46-bb79-49bf-a675-8cb5dfa571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f89bdf80-2207-4cff-a9be-3f2c5c9b36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9a14d-bf30-47f1-9506-f791a9e168d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6CC486-3FDA-4AB4-8B4B-C520C473F3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D0B0A2-9578-4455-93EC-BE0C397C9E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5D4690-79EB-4428-B8FC-9C4EA8D438B3}"/>
</file>

<file path=docProps/app.xml><?xml version="1.0" encoding="utf-8"?>
<Properties xmlns="http://schemas.openxmlformats.org/officeDocument/2006/extended-properties" xmlns:vt="http://schemas.openxmlformats.org/officeDocument/2006/docPropsVTypes">
  <Template>PowerPoint-sjabloon</Template>
  <TotalTime>0</TotalTime>
  <Words>322</Words>
  <Application>Microsoft Office PowerPoint</Application>
  <PresentationFormat>Breedbeeld</PresentationFormat>
  <Paragraphs>36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PowerPoint-presentatie</vt:lpstr>
      <vt:lpstr>LesSchemaFormulier</vt:lpstr>
      <vt:lpstr>Terug in de tijd…..</vt:lpstr>
      <vt:lpstr>LsF….. Middel of doel?</vt:lpstr>
      <vt:lpstr>Hoe het LSF in de begeleiding in te zetten?</vt:lpstr>
      <vt:lpstr>Wat als?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Koolen, Karel</dc:creator>
  <cp:lastModifiedBy>Koolen, Karel</cp:lastModifiedBy>
  <cp:revision>1</cp:revision>
  <dcterms:created xsi:type="dcterms:W3CDTF">2023-11-20T08:34:54Z</dcterms:created>
  <dcterms:modified xsi:type="dcterms:W3CDTF">2023-11-20T10:07:55Z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0x010100F08B00B37781BA489CB89489EB6E0948</vt:lpwstr>
  </property>
</Properties>
</file>