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sldIdLst>
    <p:sldId id="257" r:id="rId5"/>
    <p:sldId id="278" r:id="rId6"/>
    <p:sldId id="277" r:id="rId7"/>
    <p:sldId id="274" r:id="rId8"/>
    <p:sldId id="268" r:id="rId9"/>
    <p:sldId id="262" r:id="rId10"/>
    <p:sldId id="275" r:id="rId11"/>
    <p:sldId id="276" r:id="rId12"/>
    <p:sldId id="279"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907000-D84D-66C9-36D0-993D3D614152}" name="Douma, Hilde" initials="DH" userId="S::doumah@kempel.nl::2e15a16c-8fa2-4521-a0cc-ef5aaa2e1d91" providerId="AD"/>
  <p188:author id="{887CD228-4248-0D2C-DE88-BAA5D18945DA}" name="Monique van Elsen-Hilhorst" initials="Mv" userId="c04ef248a1fabbd2" providerId="Windows Live"/>
  <p188:author id="{0C1C0DAE-FCBD-96B0-46BE-2130E1251E07}" name="Veltmans, Ciciel" initials="CV" userId="S::veltmac@kempel.nl::967b8fd9-4f7d-4b66-a2a5-ecd75d0a798e" providerId="AD"/>
  <p188:author id="{31F380C1-727F-909B-5FD9-3172378CEAB1}" name="Bouwes, Martine" initials="BM" userId="S::bouwesm@kempel.nl::17e18a58-f6a5-499c-98d0-5a67118a778a" providerId="AD"/>
  <p188:author id="{A8EBD2E0-5C62-8CDF-59B5-BC57E268DA99}" name="Habets, Hansje" initials="" userId="S::habetsh@kempel.nl::bf06ee4a-7e6c-4bf6-b2b1-656c4df950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DFEF"/>
    <a:srgbClr val="A02B93"/>
    <a:srgbClr val="192CC3"/>
    <a:srgbClr val="6A22B1"/>
    <a:srgbClr val="0F9ED5"/>
    <a:srgbClr val="2A2A86"/>
    <a:srgbClr val="F02837"/>
    <a:srgbClr val="C5DEED"/>
    <a:srgbClr val="9FC8E1"/>
    <a:srgbClr val="D4D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1B94D9-856A-47E4-B60B-972ABC1008D6}" v="123" dt="2025-09-29T17:07:12.269"/>
    <p1510:client id="{CEDFCE20-2354-49AF-81F9-EECA2F7B193F}" v="1" dt="2025-09-29T17:14:00.00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93" autoAdjust="0"/>
    <p:restoredTop sz="93926" autoAdjust="0"/>
  </p:normalViewPr>
  <p:slideViewPr>
    <p:cSldViewPr snapToGrid="0" snapToObjects="1">
      <p:cViewPr varScale="1">
        <p:scale>
          <a:sx n="145" d="100"/>
          <a:sy n="145" d="100"/>
        </p:scale>
        <p:origin x="3137" y="105"/>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FEC6E-A1C9-4000-A833-0BED23DDF4AE}"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nl-NL"/>
        </a:p>
      </dgm:t>
    </dgm:pt>
    <dgm:pt modelId="{C12536B7-2980-404D-83FB-E4DB172B2298}">
      <dgm:prSet phldrT="[Tekst]" phldr="0" custT="1"/>
      <dgm:spPr/>
      <dgm:t>
        <a:bodyPr/>
        <a:lstStyle/>
        <a:p>
          <a:r>
            <a:rPr lang="nl-NL" sz="900" dirty="0">
              <a:highlight>
                <a:srgbClr val="FFFF00"/>
              </a:highlight>
            </a:rPr>
            <a:t>IJsberg McClelland</a:t>
          </a:r>
          <a:br>
            <a:rPr lang="nl-NL" sz="900" dirty="0">
              <a:highlight>
                <a:srgbClr val="FFFF00"/>
              </a:highlight>
            </a:rPr>
          </a:br>
          <a:r>
            <a:rPr lang="nl-NL" sz="900" dirty="0">
              <a:highlight>
                <a:srgbClr val="FFFF00"/>
              </a:highlight>
            </a:rPr>
            <a:t>Bateson</a:t>
          </a:r>
          <a:br>
            <a:rPr lang="nl-NL" sz="900" dirty="0"/>
          </a:br>
          <a:r>
            <a:rPr lang="nl-NL" sz="900" dirty="0"/>
            <a:t>EGO posities TA</a:t>
          </a:r>
          <a:br>
            <a:rPr lang="nl-NL" sz="900" dirty="0"/>
          </a:br>
          <a:r>
            <a:rPr lang="nl-NL" sz="900" dirty="0"/>
            <a:t>Korthagen</a:t>
          </a:r>
          <a:br>
            <a:rPr lang="nl-NL" sz="900" dirty="0"/>
          </a:br>
          <a:r>
            <a:rPr lang="nl-NL" sz="900" dirty="0" err="1"/>
            <a:t>Leary</a:t>
          </a:r>
          <a:br>
            <a:rPr lang="nl-NL" sz="900" dirty="0"/>
          </a:br>
          <a:r>
            <a:rPr lang="nl-NL" sz="900" dirty="0"/>
            <a:t>Drama-driehoek</a:t>
          </a:r>
        </a:p>
      </dgm:t>
    </dgm:pt>
    <dgm:pt modelId="{81B2B8A5-2DBB-4810-8F36-0BC5128FEFDD}" type="parTrans" cxnId="{DAD3F956-4252-454E-9A0D-1611925FCFC0}">
      <dgm:prSet/>
      <dgm:spPr/>
      <dgm:t>
        <a:bodyPr/>
        <a:lstStyle/>
        <a:p>
          <a:endParaRPr lang="nl-NL" sz="900"/>
        </a:p>
      </dgm:t>
    </dgm:pt>
    <dgm:pt modelId="{3F227B5E-F9EC-40F7-BC8C-7A50EA06F216}" type="sibTrans" cxnId="{DAD3F956-4252-454E-9A0D-1611925FCFC0}">
      <dgm:prSet/>
      <dgm:spPr/>
      <dgm:t>
        <a:bodyPr/>
        <a:lstStyle/>
        <a:p>
          <a:endParaRPr lang="nl-NL" sz="900"/>
        </a:p>
      </dgm:t>
    </dgm:pt>
    <dgm:pt modelId="{ADF32F48-4F2A-43EA-993A-27BB279F1C4E}">
      <dgm:prSet phldrT="[Tekst]" phldr="0" custT="1"/>
      <dgm:spPr/>
      <dgm:t>
        <a:bodyPr/>
        <a:lstStyle/>
        <a:p>
          <a:r>
            <a:rPr lang="nl-NL" sz="900" dirty="0"/>
            <a:t>Opleidingscurriculum: Beroepstaken</a:t>
          </a:r>
        </a:p>
      </dgm:t>
    </dgm:pt>
    <dgm:pt modelId="{1B4C830E-797C-435F-9702-3492E1C75DE7}" type="parTrans" cxnId="{B054F0C0-24E5-4D85-A625-BAC00BEA20FA}">
      <dgm:prSet/>
      <dgm:spPr/>
      <dgm:t>
        <a:bodyPr/>
        <a:lstStyle/>
        <a:p>
          <a:endParaRPr lang="nl-NL" sz="900"/>
        </a:p>
      </dgm:t>
    </dgm:pt>
    <dgm:pt modelId="{4C94C9E3-6D2B-469C-9A6C-9702A8D16211}" type="sibTrans" cxnId="{B054F0C0-24E5-4D85-A625-BAC00BEA20FA}">
      <dgm:prSet/>
      <dgm:spPr/>
      <dgm:t>
        <a:bodyPr/>
        <a:lstStyle/>
        <a:p>
          <a:endParaRPr lang="nl-NL" sz="900"/>
        </a:p>
      </dgm:t>
    </dgm:pt>
    <dgm:pt modelId="{262F4136-6D8A-4C43-9455-7ACA7C55AAB3}">
      <dgm:prSet phldrT="[Tekst]" phldr="0" custT="1"/>
      <dgm:spPr/>
      <dgm:t>
        <a:bodyPr/>
        <a:lstStyle/>
        <a:p>
          <a:r>
            <a:rPr lang="nl-NL" sz="900" dirty="0"/>
            <a:t>Begeleidingskaders</a:t>
          </a:r>
        </a:p>
      </dgm:t>
    </dgm:pt>
    <dgm:pt modelId="{50270246-5F57-46F1-A454-2E1BE69DE32B}" type="parTrans" cxnId="{55D7658A-C9AE-469D-84BB-5127A385B9AD}">
      <dgm:prSet/>
      <dgm:spPr/>
      <dgm:t>
        <a:bodyPr/>
        <a:lstStyle/>
        <a:p>
          <a:endParaRPr lang="nl-NL" sz="900"/>
        </a:p>
      </dgm:t>
    </dgm:pt>
    <dgm:pt modelId="{CB420C20-B052-455E-8F25-D0815A6C2BB0}" type="sibTrans" cxnId="{55D7658A-C9AE-469D-84BB-5127A385B9AD}">
      <dgm:prSet/>
      <dgm:spPr/>
      <dgm:t>
        <a:bodyPr/>
        <a:lstStyle/>
        <a:p>
          <a:endParaRPr lang="nl-NL" sz="900"/>
        </a:p>
      </dgm:t>
    </dgm:pt>
    <dgm:pt modelId="{10368B63-BF74-4DE6-96A6-36BC7C988288}">
      <dgm:prSet phldrT="[Tekst]" phldr="0" custT="1"/>
      <dgm:spPr/>
      <dgm:t>
        <a:bodyPr/>
        <a:lstStyle/>
        <a:p>
          <a:r>
            <a:rPr lang="nl-NL" sz="900" dirty="0"/>
            <a:t>Perspectief</a:t>
          </a:r>
          <a:br>
            <a:rPr lang="nl-NL" sz="900" dirty="0"/>
          </a:br>
          <a:r>
            <a:rPr lang="nl-NL" sz="900" dirty="0"/>
            <a:t>Ouder-Mentor-Werkplekbegeleider-Student-Starter</a:t>
          </a:r>
        </a:p>
      </dgm:t>
    </dgm:pt>
    <dgm:pt modelId="{3C6B62F0-6B12-4B3F-967C-174F21114F21}" type="parTrans" cxnId="{BFBED44E-78EC-4FD8-BFEF-B174BA72F985}">
      <dgm:prSet/>
      <dgm:spPr/>
      <dgm:t>
        <a:bodyPr/>
        <a:lstStyle/>
        <a:p>
          <a:endParaRPr lang="nl-NL" sz="900"/>
        </a:p>
      </dgm:t>
    </dgm:pt>
    <dgm:pt modelId="{12C12DF5-EFF0-4520-9E68-38B15DD0F391}" type="sibTrans" cxnId="{BFBED44E-78EC-4FD8-BFEF-B174BA72F985}">
      <dgm:prSet/>
      <dgm:spPr/>
      <dgm:t>
        <a:bodyPr/>
        <a:lstStyle/>
        <a:p>
          <a:endParaRPr lang="nl-NL" sz="900"/>
        </a:p>
      </dgm:t>
    </dgm:pt>
    <dgm:pt modelId="{86786727-34DE-4588-B646-A8A2123E3CB2}">
      <dgm:prSet phldrT="[Tekst]" phldr="0" custT="1"/>
      <dgm:spPr/>
      <dgm:t>
        <a:bodyPr/>
        <a:lstStyle/>
        <a:p>
          <a:r>
            <a:rPr lang="nl-NL" sz="900" dirty="0" err="1"/>
            <a:t>Opleidingsdidactieken</a:t>
          </a:r>
          <a:r>
            <a:rPr lang="nl-NL" sz="900" dirty="0"/>
            <a:t>:</a:t>
          </a:r>
          <a:br>
            <a:rPr lang="nl-NL" sz="900" dirty="0"/>
          </a:br>
          <a:r>
            <a:rPr lang="nl-NL" sz="900" dirty="0"/>
            <a:t>Modelleren</a:t>
          </a:r>
          <a:br>
            <a:rPr lang="nl-NL" sz="900" dirty="0"/>
          </a:br>
          <a:r>
            <a:rPr lang="nl-NL" sz="900" dirty="0"/>
            <a:t>Beeldbegeleiding</a:t>
          </a:r>
          <a:br>
            <a:rPr lang="nl-NL" sz="900" dirty="0"/>
          </a:br>
          <a:r>
            <a:rPr lang="nl-NL" sz="900" dirty="0"/>
            <a:t>Experimenteren</a:t>
          </a:r>
          <a:br>
            <a:rPr lang="nl-NL" sz="900" dirty="0"/>
          </a:br>
          <a:r>
            <a:rPr lang="nl-NL" sz="900" dirty="0"/>
            <a:t>Omgaan met feedback</a:t>
          </a:r>
        </a:p>
      </dgm:t>
    </dgm:pt>
    <dgm:pt modelId="{1179D88C-6826-4790-988A-10A74A958F58}" type="parTrans" cxnId="{42B073BA-C120-4160-A40D-D7BFEE2E596F}">
      <dgm:prSet/>
      <dgm:spPr/>
      <dgm:t>
        <a:bodyPr/>
        <a:lstStyle/>
        <a:p>
          <a:endParaRPr lang="nl-NL" sz="900"/>
        </a:p>
      </dgm:t>
    </dgm:pt>
    <dgm:pt modelId="{3F1DD2F4-3DA2-446F-B018-C9FCCCB670B2}" type="sibTrans" cxnId="{42B073BA-C120-4160-A40D-D7BFEE2E596F}">
      <dgm:prSet/>
      <dgm:spPr/>
      <dgm:t>
        <a:bodyPr/>
        <a:lstStyle/>
        <a:p>
          <a:endParaRPr lang="nl-NL" sz="900"/>
        </a:p>
      </dgm:t>
    </dgm:pt>
    <dgm:pt modelId="{46C35829-C1DD-462C-B7C3-8F7AA1938502}" type="pres">
      <dgm:prSet presAssocID="{3E0FEC6E-A1C9-4000-A833-0BED23DDF4AE}" presName="diagram" presStyleCnt="0">
        <dgm:presLayoutVars>
          <dgm:chMax val="1"/>
          <dgm:dir/>
          <dgm:animLvl val="ctr"/>
          <dgm:resizeHandles val="exact"/>
        </dgm:presLayoutVars>
      </dgm:prSet>
      <dgm:spPr/>
    </dgm:pt>
    <dgm:pt modelId="{EA8725C6-E1DF-47BE-8DB1-9C0F97CEFE82}" type="pres">
      <dgm:prSet presAssocID="{3E0FEC6E-A1C9-4000-A833-0BED23DDF4AE}" presName="matrix" presStyleCnt="0"/>
      <dgm:spPr/>
    </dgm:pt>
    <dgm:pt modelId="{CBC741EE-AFC8-45DE-8E99-7CE78C0274F6}" type="pres">
      <dgm:prSet presAssocID="{3E0FEC6E-A1C9-4000-A833-0BED23DDF4AE}" presName="tile1" presStyleLbl="node1" presStyleIdx="0" presStyleCnt="4" custLinFactNeighborX="0"/>
      <dgm:spPr/>
    </dgm:pt>
    <dgm:pt modelId="{D620863C-4972-49D6-A0B3-3CD5B3D75D79}" type="pres">
      <dgm:prSet presAssocID="{3E0FEC6E-A1C9-4000-A833-0BED23DDF4AE}" presName="tile1text" presStyleLbl="node1" presStyleIdx="0" presStyleCnt="4">
        <dgm:presLayoutVars>
          <dgm:chMax val="0"/>
          <dgm:chPref val="0"/>
          <dgm:bulletEnabled val="1"/>
        </dgm:presLayoutVars>
      </dgm:prSet>
      <dgm:spPr/>
    </dgm:pt>
    <dgm:pt modelId="{710343CB-B3F6-4916-A892-12A542635D8D}" type="pres">
      <dgm:prSet presAssocID="{3E0FEC6E-A1C9-4000-A833-0BED23DDF4AE}" presName="tile2" presStyleLbl="node1" presStyleIdx="1" presStyleCnt="4"/>
      <dgm:spPr/>
    </dgm:pt>
    <dgm:pt modelId="{4ED4EC4F-9698-4240-9016-727ED0C0C341}" type="pres">
      <dgm:prSet presAssocID="{3E0FEC6E-A1C9-4000-A833-0BED23DDF4AE}" presName="tile2text" presStyleLbl="node1" presStyleIdx="1" presStyleCnt="4">
        <dgm:presLayoutVars>
          <dgm:chMax val="0"/>
          <dgm:chPref val="0"/>
          <dgm:bulletEnabled val="1"/>
        </dgm:presLayoutVars>
      </dgm:prSet>
      <dgm:spPr/>
    </dgm:pt>
    <dgm:pt modelId="{F3968A73-CAE0-408F-8251-63A444CCDAD5}" type="pres">
      <dgm:prSet presAssocID="{3E0FEC6E-A1C9-4000-A833-0BED23DDF4AE}" presName="tile3" presStyleLbl="node1" presStyleIdx="2" presStyleCnt="4"/>
      <dgm:spPr/>
    </dgm:pt>
    <dgm:pt modelId="{5E61A5DC-3A2A-4E77-84FD-DA58B1C65752}" type="pres">
      <dgm:prSet presAssocID="{3E0FEC6E-A1C9-4000-A833-0BED23DDF4AE}" presName="tile3text" presStyleLbl="node1" presStyleIdx="2" presStyleCnt="4">
        <dgm:presLayoutVars>
          <dgm:chMax val="0"/>
          <dgm:chPref val="0"/>
          <dgm:bulletEnabled val="1"/>
        </dgm:presLayoutVars>
      </dgm:prSet>
      <dgm:spPr/>
    </dgm:pt>
    <dgm:pt modelId="{71AED189-9B57-43E2-9D78-AA623DEE62C8}" type="pres">
      <dgm:prSet presAssocID="{3E0FEC6E-A1C9-4000-A833-0BED23DDF4AE}" presName="tile4" presStyleLbl="node1" presStyleIdx="3" presStyleCnt="4"/>
      <dgm:spPr/>
    </dgm:pt>
    <dgm:pt modelId="{D9E22157-8A96-4A6C-9A09-875E07F81F3E}" type="pres">
      <dgm:prSet presAssocID="{3E0FEC6E-A1C9-4000-A833-0BED23DDF4AE}" presName="tile4text" presStyleLbl="node1" presStyleIdx="3" presStyleCnt="4">
        <dgm:presLayoutVars>
          <dgm:chMax val="0"/>
          <dgm:chPref val="0"/>
          <dgm:bulletEnabled val="1"/>
        </dgm:presLayoutVars>
      </dgm:prSet>
      <dgm:spPr/>
    </dgm:pt>
    <dgm:pt modelId="{466D992B-2608-4E02-AE82-329AE9A38E05}" type="pres">
      <dgm:prSet presAssocID="{3E0FEC6E-A1C9-4000-A833-0BED23DDF4AE}" presName="centerTile" presStyleLbl="fgShp" presStyleIdx="0" presStyleCnt="1" custScaleY="136602">
        <dgm:presLayoutVars>
          <dgm:chMax val="0"/>
          <dgm:chPref val="0"/>
        </dgm:presLayoutVars>
      </dgm:prSet>
      <dgm:spPr/>
    </dgm:pt>
  </dgm:ptLst>
  <dgm:cxnLst>
    <dgm:cxn modelId="{52B1C220-0141-474B-A990-5D320C31BE0D}" type="presOf" srcId="{86786727-34DE-4588-B646-A8A2123E3CB2}" destId="{71AED189-9B57-43E2-9D78-AA623DEE62C8}" srcOrd="0" destOrd="0" presId="urn:microsoft.com/office/officeart/2005/8/layout/matrix1"/>
    <dgm:cxn modelId="{23716A2D-0511-4785-95FA-B20604F154E8}" type="presOf" srcId="{ADF32F48-4F2A-43EA-993A-27BB279F1C4E}" destId="{CBC741EE-AFC8-45DE-8E99-7CE78C0274F6}" srcOrd="0" destOrd="0" presId="urn:microsoft.com/office/officeart/2005/8/layout/matrix1"/>
    <dgm:cxn modelId="{AA0B0338-A2FF-49F0-B5FF-51F62DFFC337}" type="presOf" srcId="{262F4136-6D8A-4C43-9455-7ACA7C55AAB3}" destId="{710343CB-B3F6-4916-A892-12A542635D8D}" srcOrd="0" destOrd="0" presId="urn:microsoft.com/office/officeart/2005/8/layout/matrix1"/>
    <dgm:cxn modelId="{BFBED44E-78EC-4FD8-BFEF-B174BA72F985}" srcId="{C12536B7-2980-404D-83FB-E4DB172B2298}" destId="{10368B63-BF74-4DE6-96A6-36BC7C988288}" srcOrd="2" destOrd="0" parTransId="{3C6B62F0-6B12-4B3F-967C-174F21114F21}" sibTransId="{12C12DF5-EFF0-4520-9E68-38B15DD0F391}"/>
    <dgm:cxn modelId="{DAD3F956-4252-454E-9A0D-1611925FCFC0}" srcId="{3E0FEC6E-A1C9-4000-A833-0BED23DDF4AE}" destId="{C12536B7-2980-404D-83FB-E4DB172B2298}" srcOrd="0" destOrd="0" parTransId="{81B2B8A5-2DBB-4810-8F36-0BC5128FEFDD}" sibTransId="{3F227B5E-F9EC-40F7-BC8C-7A50EA06F216}"/>
    <dgm:cxn modelId="{F9EF6B5A-FAD7-4F07-AED9-4FD6B94FC6C4}" type="presOf" srcId="{10368B63-BF74-4DE6-96A6-36BC7C988288}" destId="{5E61A5DC-3A2A-4E77-84FD-DA58B1C65752}" srcOrd="1" destOrd="0" presId="urn:microsoft.com/office/officeart/2005/8/layout/matrix1"/>
    <dgm:cxn modelId="{55D7658A-C9AE-469D-84BB-5127A385B9AD}" srcId="{C12536B7-2980-404D-83FB-E4DB172B2298}" destId="{262F4136-6D8A-4C43-9455-7ACA7C55AAB3}" srcOrd="1" destOrd="0" parTransId="{50270246-5F57-46F1-A454-2E1BE69DE32B}" sibTransId="{CB420C20-B052-455E-8F25-D0815A6C2BB0}"/>
    <dgm:cxn modelId="{CBB744A2-0A70-4482-82D3-273B72CA3587}" type="presOf" srcId="{ADF32F48-4F2A-43EA-993A-27BB279F1C4E}" destId="{D620863C-4972-49D6-A0B3-3CD5B3D75D79}" srcOrd="1" destOrd="0" presId="urn:microsoft.com/office/officeart/2005/8/layout/matrix1"/>
    <dgm:cxn modelId="{CE10EEB3-A61F-49F0-AC6E-B8C894F641B6}" type="presOf" srcId="{10368B63-BF74-4DE6-96A6-36BC7C988288}" destId="{F3968A73-CAE0-408F-8251-63A444CCDAD5}" srcOrd="0" destOrd="0" presId="urn:microsoft.com/office/officeart/2005/8/layout/matrix1"/>
    <dgm:cxn modelId="{D321B8B5-4B7F-4D5C-B044-4E1754B60E1B}" type="presOf" srcId="{C12536B7-2980-404D-83FB-E4DB172B2298}" destId="{466D992B-2608-4E02-AE82-329AE9A38E05}" srcOrd="0" destOrd="0" presId="urn:microsoft.com/office/officeart/2005/8/layout/matrix1"/>
    <dgm:cxn modelId="{42B073BA-C120-4160-A40D-D7BFEE2E596F}" srcId="{C12536B7-2980-404D-83FB-E4DB172B2298}" destId="{86786727-34DE-4588-B646-A8A2123E3CB2}" srcOrd="3" destOrd="0" parTransId="{1179D88C-6826-4790-988A-10A74A958F58}" sibTransId="{3F1DD2F4-3DA2-446F-B018-C9FCCCB670B2}"/>
    <dgm:cxn modelId="{B054F0C0-24E5-4D85-A625-BAC00BEA20FA}" srcId="{C12536B7-2980-404D-83FB-E4DB172B2298}" destId="{ADF32F48-4F2A-43EA-993A-27BB279F1C4E}" srcOrd="0" destOrd="0" parTransId="{1B4C830E-797C-435F-9702-3492E1C75DE7}" sibTransId="{4C94C9E3-6D2B-469C-9A6C-9702A8D16211}"/>
    <dgm:cxn modelId="{8A22DED8-D6F4-4C5C-A1FF-4EFDD1EAFEDE}" type="presOf" srcId="{86786727-34DE-4588-B646-A8A2123E3CB2}" destId="{D9E22157-8A96-4A6C-9A09-875E07F81F3E}" srcOrd="1" destOrd="0" presId="urn:microsoft.com/office/officeart/2005/8/layout/matrix1"/>
    <dgm:cxn modelId="{7DC114E3-D394-4FE8-A146-B29C103F8EF7}" type="presOf" srcId="{3E0FEC6E-A1C9-4000-A833-0BED23DDF4AE}" destId="{46C35829-C1DD-462C-B7C3-8F7AA1938502}" srcOrd="0" destOrd="0" presId="urn:microsoft.com/office/officeart/2005/8/layout/matrix1"/>
    <dgm:cxn modelId="{D6FB97EC-5CCB-41EA-B3C2-12EB20EF94C4}" type="presOf" srcId="{262F4136-6D8A-4C43-9455-7ACA7C55AAB3}" destId="{4ED4EC4F-9698-4240-9016-727ED0C0C341}" srcOrd="1" destOrd="0" presId="urn:microsoft.com/office/officeart/2005/8/layout/matrix1"/>
    <dgm:cxn modelId="{0D42FFE2-9B89-470E-A870-4FFDB6E3C8EB}" type="presParOf" srcId="{46C35829-C1DD-462C-B7C3-8F7AA1938502}" destId="{EA8725C6-E1DF-47BE-8DB1-9C0F97CEFE82}" srcOrd="0" destOrd="0" presId="urn:microsoft.com/office/officeart/2005/8/layout/matrix1"/>
    <dgm:cxn modelId="{CED7BC10-C3D0-42A1-A41D-6F264B605E61}" type="presParOf" srcId="{EA8725C6-E1DF-47BE-8DB1-9C0F97CEFE82}" destId="{CBC741EE-AFC8-45DE-8E99-7CE78C0274F6}" srcOrd="0" destOrd="0" presId="urn:microsoft.com/office/officeart/2005/8/layout/matrix1"/>
    <dgm:cxn modelId="{C5584E96-64A7-4CF4-9E75-3D338F5CAFED}" type="presParOf" srcId="{EA8725C6-E1DF-47BE-8DB1-9C0F97CEFE82}" destId="{D620863C-4972-49D6-A0B3-3CD5B3D75D79}" srcOrd="1" destOrd="0" presId="urn:microsoft.com/office/officeart/2005/8/layout/matrix1"/>
    <dgm:cxn modelId="{FA24CCA4-8B1A-4424-91C7-A6687473172E}" type="presParOf" srcId="{EA8725C6-E1DF-47BE-8DB1-9C0F97CEFE82}" destId="{710343CB-B3F6-4916-A892-12A542635D8D}" srcOrd="2" destOrd="0" presId="urn:microsoft.com/office/officeart/2005/8/layout/matrix1"/>
    <dgm:cxn modelId="{88C16AFF-E391-41A4-A67E-900BB9F05BC2}" type="presParOf" srcId="{EA8725C6-E1DF-47BE-8DB1-9C0F97CEFE82}" destId="{4ED4EC4F-9698-4240-9016-727ED0C0C341}" srcOrd="3" destOrd="0" presId="urn:microsoft.com/office/officeart/2005/8/layout/matrix1"/>
    <dgm:cxn modelId="{71090415-38C0-4A60-8C22-E8D076CB2B2C}" type="presParOf" srcId="{EA8725C6-E1DF-47BE-8DB1-9C0F97CEFE82}" destId="{F3968A73-CAE0-408F-8251-63A444CCDAD5}" srcOrd="4" destOrd="0" presId="urn:microsoft.com/office/officeart/2005/8/layout/matrix1"/>
    <dgm:cxn modelId="{0BC0A1F5-2F69-4182-9B44-B4D901933EC9}" type="presParOf" srcId="{EA8725C6-E1DF-47BE-8DB1-9C0F97CEFE82}" destId="{5E61A5DC-3A2A-4E77-84FD-DA58B1C65752}" srcOrd="5" destOrd="0" presId="urn:microsoft.com/office/officeart/2005/8/layout/matrix1"/>
    <dgm:cxn modelId="{CC139D6C-9D24-41F1-8CEF-2A6CECE00C54}" type="presParOf" srcId="{EA8725C6-E1DF-47BE-8DB1-9C0F97CEFE82}" destId="{71AED189-9B57-43E2-9D78-AA623DEE62C8}" srcOrd="6" destOrd="0" presId="urn:microsoft.com/office/officeart/2005/8/layout/matrix1"/>
    <dgm:cxn modelId="{23BFD721-57D2-4DC7-9294-A740FB12782C}" type="presParOf" srcId="{EA8725C6-E1DF-47BE-8DB1-9C0F97CEFE82}" destId="{D9E22157-8A96-4A6C-9A09-875E07F81F3E}" srcOrd="7" destOrd="0" presId="urn:microsoft.com/office/officeart/2005/8/layout/matrix1"/>
    <dgm:cxn modelId="{F54AB412-8EB1-4621-8343-53DEF4C1AC37}" type="presParOf" srcId="{46C35829-C1DD-462C-B7C3-8F7AA1938502}" destId="{466D992B-2608-4E02-AE82-329AE9A38E05}"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84FCC9-DD12-4565-A3E6-4056E3A9616E}"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nl-NL"/>
        </a:p>
      </dgm:t>
    </dgm:pt>
    <dgm:pt modelId="{7A8D2FCC-1B69-4976-A1EF-D1BB530E956E}">
      <dgm:prSet phldrT="[Tekst]" phldr="0" custT="1"/>
      <dgm:spPr/>
      <dgm:t>
        <a:bodyPr/>
        <a:lstStyle/>
        <a:p>
          <a:r>
            <a:rPr lang="nl-NL" sz="900" dirty="0">
              <a:highlight>
                <a:srgbClr val="FFFF00"/>
              </a:highlight>
            </a:rPr>
            <a:t>IJsberg McClelland</a:t>
          </a:r>
          <a:br>
            <a:rPr lang="nl-NL" sz="900" dirty="0">
              <a:highlight>
                <a:srgbClr val="FFFF00"/>
              </a:highlight>
            </a:rPr>
          </a:br>
          <a:r>
            <a:rPr lang="nl-NL" sz="900" dirty="0">
              <a:highlight>
                <a:srgbClr val="FFFF00"/>
              </a:highlight>
            </a:rPr>
            <a:t>Bateson</a:t>
          </a:r>
          <a:br>
            <a:rPr lang="nl-NL" sz="900" dirty="0"/>
          </a:br>
          <a:r>
            <a:rPr lang="nl-NL" sz="900" dirty="0"/>
            <a:t>EGO posities TA</a:t>
          </a:r>
          <a:br>
            <a:rPr lang="nl-NL" sz="900" dirty="0"/>
          </a:br>
          <a:r>
            <a:rPr lang="nl-NL" sz="900" dirty="0"/>
            <a:t>Korthagen</a:t>
          </a:r>
          <a:br>
            <a:rPr lang="nl-NL" sz="900" dirty="0"/>
          </a:br>
          <a:r>
            <a:rPr lang="nl-NL" sz="900" dirty="0" err="1"/>
            <a:t>Leary</a:t>
          </a:r>
          <a:br>
            <a:rPr lang="nl-NL" sz="900" dirty="0"/>
          </a:br>
          <a:r>
            <a:rPr lang="nl-NL" sz="900" dirty="0"/>
            <a:t>Drama-driehoek</a:t>
          </a:r>
        </a:p>
      </dgm:t>
    </dgm:pt>
    <dgm:pt modelId="{DC47B02F-49F9-464D-962A-9C4D937F68DD}" type="parTrans" cxnId="{B27CBF3F-A8DE-4EFE-AB42-98161F0ED8D2}">
      <dgm:prSet/>
      <dgm:spPr/>
      <dgm:t>
        <a:bodyPr/>
        <a:lstStyle/>
        <a:p>
          <a:endParaRPr lang="nl-NL" sz="900"/>
        </a:p>
      </dgm:t>
    </dgm:pt>
    <dgm:pt modelId="{9C7213DF-0AE1-49AC-A264-FB683A37B352}" type="sibTrans" cxnId="{B27CBF3F-A8DE-4EFE-AB42-98161F0ED8D2}">
      <dgm:prSet/>
      <dgm:spPr/>
      <dgm:t>
        <a:bodyPr/>
        <a:lstStyle/>
        <a:p>
          <a:endParaRPr lang="nl-NL" sz="900"/>
        </a:p>
      </dgm:t>
    </dgm:pt>
    <dgm:pt modelId="{A8783FF9-F33B-4D9C-83B6-296EF7F90450}">
      <dgm:prSet phldrT="[Tekst]" phldr="0" custT="1"/>
      <dgm:spPr/>
      <dgm:t>
        <a:bodyPr/>
        <a:lstStyle/>
        <a:p>
          <a:r>
            <a:rPr lang="nl-NL" sz="900" dirty="0"/>
            <a:t>Opleidingscurriculum: Beroepstaken</a:t>
          </a:r>
        </a:p>
      </dgm:t>
    </dgm:pt>
    <dgm:pt modelId="{AA876F23-003B-4B8C-AA71-801535754843}" type="parTrans" cxnId="{B39AF38E-0BB7-4B32-9A1C-6B22994D0818}">
      <dgm:prSet/>
      <dgm:spPr/>
      <dgm:t>
        <a:bodyPr/>
        <a:lstStyle/>
        <a:p>
          <a:endParaRPr lang="nl-NL" sz="900"/>
        </a:p>
      </dgm:t>
    </dgm:pt>
    <dgm:pt modelId="{EC7CA7A1-E656-4F92-9D46-D689187D3F54}" type="sibTrans" cxnId="{B39AF38E-0BB7-4B32-9A1C-6B22994D0818}">
      <dgm:prSet/>
      <dgm:spPr/>
      <dgm:t>
        <a:bodyPr/>
        <a:lstStyle/>
        <a:p>
          <a:endParaRPr lang="nl-NL" sz="900"/>
        </a:p>
      </dgm:t>
    </dgm:pt>
    <dgm:pt modelId="{49EA7472-0B50-4846-A0CE-C89F4DE88F44}">
      <dgm:prSet phldrT="[Tekst]" phldr="0" custT="1"/>
      <dgm:spPr/>
      <dgm:t>
        <a:bodyPr/>
        <a:lstStyle/>
        <a:p>
          <a:r>
            <a:rPr lang="nl-NL" sz="900" dirty="0"/>
            <a:t>Begeleidingskaders</a:t>
          </a:r>
        </a:p>
      </dgm:t>
    </dgm:pt>
    <dgm:pt modelId="{19D8EECA-5363-49D5-9759-2264E5CA4A1F}" type="parTrans" cxnId="{2B6E8CC4-98F0-4F95-9E98-02BC884FB4E0}">
      <dgm:prSet/>
      <dgm:spPr/>
      <dgm:t>
        <a:bodyPr/>
        <a:lstStyle/>
        <a:p>
          <a:endParaRPr lang="nl-NL" sz="900"/>
        </a:p>
      </dgm:t>
    </dgm:pt>
    <dgm:pt modelId="{AF5F1713-8732-4BCA-8401-024CE3C9D2F6}" type="sibTrans" cxnId="{2B6E8CC4-98F0-4F95-9E98-02BC884FB4E0}">
      <dgm:prSet/>
      <dgm:spPr/>
      <dgm:t>
        <a:bodyPr/>
        <a:lstStyle/>
        <a:p>
          <a:endParaRPr lang="nl-NL" sz="900"/>
        </a:p>
      </dgm:t>
    </dgm:pt>
    <dgm:pt modelId="{1C94E42A-C85D-4F35-817B-BBB718F48640}">
      <dgm:prSet phldrT="[Tekst]" phldr="0" custT="1"/>
      <dgm:spPr/>
      <dgm:t>
        <a:bodyPr/>
        <a:lstStyle/>
        <a:p>
          <a:r>
            <a:rPr lang="nl-NL" sz="900" dirty="0"/>
            <a:t>Perspectief</a:t>
          </a:r>
          <a:br>
            <a:rPr lang="nl-NL" sz="900" dirty="0"/>
          </a:br>
          <a:r>
            <a:rPr lang="nl-NL" sz="900" dirty="0"/>
            <a:t>Ouder-Mentor-Werkplekbegeleider-Student-Starter</a:t>
          </a:r>
        </a:p>
      </dgm:t>
    </dgm:pt>
    <dgm:pt modelId="{0D25832E-388A-41B8-9E1B-02792389E4D9}" type="parTrans" cxnId="{BD16C63A-5170-4B44-BF8F-F747F0F0B40A}">
      <dgm:prSet/>
      <dgm:spPr/>
      <dgm:t>
        <a:bodyPr/>
        <a:lstStyle/>
        <a:p>
          <a:endParaRPr lang="nl-NL" sz="900"/>
        </a:p>
      </dgm:t>
    </dgm:pt>
    <dgm:pt modelId="{F74D5A66-C0C9-4BE8-9C35-0CFD2B6A6577}" type="sibTrans" cxnId="{BD16C63A-5170-4B44-BF8F-F747F0F0B40A}">
      <dgm:prSet/>
      <dgm:spPr/>
      <dgm:t>
        <a:bodyPr/>
        <a:lstStyle/>
        <a:p>
          <a:endParaRPr lang="nl-NL" sz="900"/>
        </a:p>
      </dgm:t>
    </dgm:pt>
    <dgm:pt modelId="{6A278159-3D14-4027-A6AF-C19D84383E13}">
      <dgm:prSet phldrT="[Tekst]" phldr="0" custT="1"/>
      <dgm:spPr/>
      <dgm:t>
        <a:bodyPr/>
        <a:lstStyle/>
        <a:p>
          <a:r>
            <a:rPr lang="nl-NL" sz="900" dirty="0" err="1"/>
            <a:t>Opleidingsdidactieken</a:t>
          </a:r>
          <a:r>
            <a:rPr lang="nl-NL" sz="900" dirty="0"/>
            <a:t>:</a:t>
          </a:r>
          <a:br>
            <a:rPr lang="nl-NL" sz="900" dirty="0"/>
          </a:br>
          <a:r>
            <a:rPr lang="nl-NL" sz="900" dirty="0"/>
            <a:t>Modelleren</a:t>
          </a:r>
          <a:br>
            <a:rPr lang="nl-NL" sz="900" dirty="0"/>
          </a:br>
          <a:r>
            <a:rPr lang="nl-NL" sz="900" dirty="0"/>
            <a:t>Beeldbegeleiding</a:t>
          </a:r>
          <a:br>
            <a:rPr lang="nl-NL" sz="900" dirty="0"/>
          </a:br>
          <a:r>
            <a:rPr lang="nl-NL" sz="900" dirty="0"/>
            <a:t>Experimenteren</a:t>
          </a:r>
          <a:br>
            <a:rPr lang="nl-NL" sz="900" dirty="0"/>
          </a:br>
          <a:r>
            <a:rPr lang="nl-NL" sz="900" dirty="0"/>
            <a:t>Omgaan met feedback</a:t>
          </a:r>
        </a:p>
      </dgm:t>
    </dgm:pt>
    <dgm:pt modelId="{CCD772E3-A075-4493-ABA1-5602FD3DE77B}" type="parTrans" cxnId="{2EFD6E80-5476-4ED4-A47A-A07FF680AC70}">
      <dgm:prSet/>
      <dgm:spPr/>
      <dgm:t>
        <a:bodyPr/>
        <a:lstStyle/>
        <a:p>
          <a:endParaRPr lang="nl-NL" sz="900"/>
        </a:p>
      </dgm:t>
    </dgm:pt>
    <dgm:pt modelId="{C40C0D67-9238-43A0-9FE0-9FBE32F85088}" type="sibTrans" cxnId="{2EFD6E80-5476-4ED4-A47A-A07FF680AC70}">
      <dgm:prSet/>
      <dgm:spPr/>
      <dgm:t>
        <a:bodyPr/>
        <a:lstStyle/>
        <a:p>
          <a:endParaRPr lang="nl-NL" sz="900"/>
        </a:p>
      </dgm:t>
    </dgm:pt>
    <dgm:pt modelId="{5EDED887-D9B3-49F4-80C9-97938914B1C3}" type="pres">
      <dgm:prSet presAssocID="{1984FCC9-DD12-4565-A3E6-4056E3A9616E}" presName="diagram" presStyleCnt="0">
        <dgm:presLayoutVars>
          <dgm:chMax val="1"/>
          <dgm:dir/>
          <dgm:animLvl val="ctr"/>
          <dgm:resizeHandles val="exact"/>
        </dgm:presLayoutVars>
      </dgm:prSet>
      <dgm:spPr/>
    </dgm:pt>
    <dgm:pt modelId="{1892E6D2-17D8-4B7C-907D-E26456C432F0}" type="pres">
      <dgm:prSet presAssocID="{1984FCC9-DD12-4565-A3E6-4056E3A9616E}" presName="matrix" presStyleCnt="0"/>
      <dgm:spPr/>
    </dgm:pt>
    <dgm:pt modelId="{028A3A99-673A-4915-B2A7-26B778C99ACD}" type="pres">
      <dgm:prSet presAssocID="{1984FCC9-DD12-4565-A3E6-4056E3A9616E}" presName="tile1" presStyleLbl="node1" presStyleIdx="0" presStyleCnt="4" custLinFactNeighborX="0"/>
      <dgm:spPr/>
    </dgm:pt>
    <dgm:pt modelId="{DBA5DBB0-A7DA-4699-8831-13106046B45C}" type="pres">
      <dgm:prSet presAssocID="{1984FCC9-DD12-4565-A3E6-4056E3A9616E}" presName="tile1text" presStyleLbl="node1" presStyleIdx="0" presStyleCnt="4">
        <dgm:presLayoutVars>
          <dgm:chMax val="0"/>
          <dgm:chPref val="0"/>
          <dgm:bulletEnabled val="1"/>
        </dgm:presLayoutVars>
      </dgm:prSet>
      <dgm:spPr/>
    </dgm:pt>
    <dgm:pt modelId="{FF4D07FA-93F8-4B8B-90E3-54BA45F7381A}" type="pres">
      <dgm:prSet presAssocID="{1984FCC9-DD12-4565-A3E6-4056E3A9616E}" presName="tile2" presStyleLbl="node1" presStyleIdx="1" presStyleCnt="4"/>
      <dgm:spPr/>
    </dgm:pt>
    <dgm:pt modelId="{F682975B-1AC1-4DD6-ABB9-8EC4EC4EE5A1}" type="pres">
      <dgm:prSet presAssocID="{1984FCC9-DD12-4565-A3E6-4056E3A9616E}" presName="tile2text" presStyleLbl="node1" presStyleIdx="1" presStyleCnt="4">
        <dgm:presLayoutVars>
          <dgm:chMax val="0"/>
          <dgm:chPref val="0"/>
          <dgm:bulletEnabled val="1"/>
        </dgm:presLayoutVars>
      </dgm:prSet>
      <dgm:spPr/>
    </dgm:pt>
    <dgm:pt modelId="{476F5335-347A-4216-A527-8A52492A113E}" type="pres">
      <dgm:prSet presAssocID="{1984FCC9-DD12-4565-A3E6-4056E3A9616E}" presName="tile3" presStyleLbl="node1" presStyleIdx="2" presStyleCnt="4"/>
      <dgm:spPr/>
    </dgm:pt>
    <dgm:pt modelId="{82A78E68-6EA3-4453-AC27-A62AE384D4D7}" type="pres">
      <dgm:prSet presAssocID="{1984FCC9-DD12-4565-A3E6-4056E3A9616E}" presName="tile3text" presStyleLbl="node1" presStyleIdx="2" presStyleCnt="4">
        <dgm:presLayoutVars>
          <dgm:chMax val="0"/>
          <dgm:chPref val="0"/>
          <dgm:bulletEnabled val="1"/>
        </dgm:presLayoutVars>
      </dgm:prSet>
      <dgm:spPr/>
    </dgm:pt>
    <dgm:pt modelId="{E80B43B2-B013-41A4-B600-60FC18B70636}" type="pres">
      <dgm:prSet presAssocID="{1984FCC9-DD12-4565-A3E6-4056E3A9616E}" presName="tile4" presStyleLbl="node1" presStyleIdx="3" presStyleCnt="4"/>
      <dgm:spPr/>
    </dgm:pt>
    <dgm:pt modelId="{7C7A4560-0013-4F8D-938B-2BDD75FC53A3}" type="pres">
      <dgm:prSet presAssocID="{1984FCC9-DD12-4565-A3E6-4056E3A9616E}" presName="tile4text" presStyleLbl="node1" presStyleIdx="3" presStyleCnt="4">
        <dgm:presLayoutVars>
          <dgm:chMax val="0"/>
          <dgm:chPref val="0"/>
          <dgm:bulletEnabled val="1"/>
        </dgm:presLayoutVars>
      </dgm:prSet>
      <dgm:spPr/>
    </dgm:pt>
    <dgm:pt modelId="{44E62B2C-D03B-4DD3-B3F3-C1BDDE3B126A}" type="pres">
      <dgm:prSet presAssocID="{1984FCC9-DD12-4565-A3E6-4056E3A9616E}" presName="centerTile" presStyleLbl="fgShp" presStyleIdx="0" presStyleCnt="1" custScaleY="136602">
        <dgm:presLayoutVars>
          <dgm:chMax val="0"/>
          <dgm:chPref val="0"/>
        </dgm:presLayoutVars>
      </dgm:prSet>
      <dgm:spPr/>
    </dgm:pt>
  </dgm:ptLst>
  <dgm:cxnLst>
    <dgm:cxn modelId="{6919301F-7052-47C5-8D7E-0688381285F5}" type="presOf" srcId="{1984FCC9-DD12-4565-A3E6-4056E3A9616E}" destId="{5EDED887-D9B3-49F4-80C9-97938914B1C3}" srcOrd="0" destOrd="0" presId="urn:microsoft.com/office/officeart/2005/8/layout/matrix1"/>
    <dgm:cxn modelId="{79C66A1F-CD7A-4FE5-AF5B-940FCA93584B}" type="presOf" srcId="{1C94E42A-C85D-4F35-817B-BBB718F48640}" destId="{476F5335-347A-4216-A527-8A52492A113E}" srcOrd="0" destOrd="0" presId="urn:microsoft.com/office/officeart/2005/8/layout/matrix1"/>
    <dgm:cxn modelId="{4A90472C-1A52-477B-86C4-FA8678885D25}" type="presOf" srcId="{6A278159-3D14-4027-A6AF-C19D84383E13}" destId="{E80B43B2-B013-41A4-B600-60FC18B70636}" srcOrd="0" destOrd="0" presId="urn:microsoft.com/office/officeart/2005/8/layout/matrix1"/>
    <dgm:cxn modelId="{BD16C63A-5170-4B44-BF8F-F747F0F0B40A}" srcId="{7A8D2FCC-1B69-4976-A1EF-D1BB530E956E}" destId="{1C94E42A-C85D-4F35-817B-BBB718F48640}" srcOrd="2" destOrd="0" parTransId="{0D25832E-388A-41B8-9E1B-02792389E4D9}" sibTransId="{F74D5A66-C0C9-4BE8-9C35-0CFD2B6A6577}"/>
    <dgm:cxn modelId="{B27CBF3F-A8DE-4EFE-AB42-98161F0ED8D2}" srcId="{1984FCC9-DD12-4565-A3E6-4056E3A9616E}" destId="{7A8D2FCC-1B69-4976-A1EF-D1BB530E956E}" srcOrd="0" destOrd="0" parTransId="{DC47B02F-49F9-464D-962A-9C4D937F68DD}" sibTransId="{9C7213DF-0AE1-49AC-A264-FB683A37B352}"/>
    <dgm:cxn modelId="{072A7340-D45B-4366-B709-24B70DC2F8D8}" type="presOf" srcId="{7A8D2FCC-1B69-4976-A1EF-D1BB530E956E}" destId="{44E62B2C-D03B-4DD3-B3F3-C1BDDE3B126A}" srcOrd="0" destOrd="0" presId="urn:microsoft.com/office/officeart/2005/8/layout/matrix1"/>
    <dgm:cxn modelId="{7EAF965D-44DA-475D-9BA5-E2A534B3850E}" type="presOf" srcId="{A8783FF9-F33B-4D9C-83B6-296EF7F90450}" destId="{028A3A99-673A-4915-B2A7-26B778C99ACD}" srcOrd="0" destOrd="0" presId="urn:microsoft.com/office/officeart/2005/8/layout/matrix1"/>
    <dgm:cxn modelId="{1562D14B-C276-4163-BB1A-060BE5E86987}" type="presOf" srcId="{6A278159-3D14-4027-A6AF-C19D84383E13}" destId="{7C7A4560-0013-4F8D-938B-2BDD75FC53A3}" srcOrd="1" destOrd="0" presId="urn:microsoft.com/office/officeart/2005/8/layout/matrix1"/>
    <dgm:cxn modelId="{5AABD954-4EA0-4DB8-9F96-6FB899D03091}" type="presOf" srcId="{49EA7472-0B50-4846-A0CE-C89F4DE88F44}" destId="{F682975B-1AC1-4DD6-ABB9-8EC4EC4EE5A1}" srcOrd="1" destOrd="0" presId="urn:microsoft.com/office/officeart/2005/8/layout/matrix1"/>
    <dgm:cxn modelId="{CBBBE577-CC23-499B-B34B-D3AA48396AE2}" type="presOf" srcId="{A8783FF9-F33B-4D9C-83B6-296EF7F90450}" destId="{DBA5DBB0-A7DA-4699-8831-13106046B45C}" srcOrd="1" destOrd="0" presId="urn:microsoft.com/office/officeart/2005/8/layout/matrix1"/>
    <dgm:cxn modelId="{2EFD6E80-5476-4ED4-A47A-A07FF680AC70}" srcId="{7A8D2FCC-1B69-4976-A1EF-D1BB530E956E}" destId="{6A278159-3D14-4027-A6AF-C19D84383E13}" srcOrd="3" destOrd="0" parTransId="{CCD772E3-A075-4493-ABA1-5602FD3DE77B}" sibTransId="{C40C0D67-9238-43A0-9FE0-9FBE32F85088}"/>
    <dgm:cxn modelId="{A0EEE98C-8B9B-49DE-BAFF-652EE3687851}" type="presOf" srcId="{1C94E42A-C85D-4F35-817B-BBB718F48640}" destId="{82A78E68-6EA3-4453-AC27-A62AE384D4D7}" srcOrd="1" destOrd="0" presId="urn:microsoft.com/office/officeart/2005/8/layout/matrix1"/>
    <dgm:cxn modelId="{B39AF38E-0BB7-4B32-9A1C-6B22994D0818}" srcId="{7A8D2FCC-1B69-4976-A1EF-D1BB530E956E}" destId="{A8783FF9-F33B-4D9C-83B6-296EF7F90450}" srcOrd="0" destOrd="0" parTransId="{AA876F23-003B-4B8C-AA71-801535754843}" sibTransId="{EC7CA7A1-E656-4F92-9D46-D689187D3F54}"/>
    <dgm:cxn modelId="{2B6E8CC4-98F0-4F95-9E98-02BC884FB4E0}" srcId="{7A8D2FCC-1B69-4976-A1EF-D1BB530E956E}" destId="{49EA7472-0B50-4846-A0CE-C89F4DE88F44}" srcOrd="1" destOrd="0" parTransId="{19D8EECA-5363-49D5-9759-2264E5CA4A1F}" sibTransId="{AF5F1713-8732-4BCA-8401-024CE3C9D2F6}"/>
    <dgm:cxn modelId="{FC4038F2-4401-4127-80DB-B5E85517B48E}" type="presOf" srcId="{49EA7472-0B50-4846-A0CE-C89F4DE88F44}" destId="{FF4D07FA-93F8-4B8B-90E3-54BA45F7381A}" srcOrd="0" destOrd="0" presId="urn:microsoft.com/office/officeart/2005/8/layout/matrix1"/>
    <dgm:cxn modelId="{A692F515-BFB7-467A-AB76-654D7A94599A}" type="presParOf" srcId="{5EDED887-D9B3-49F4-80C9-97938914B1C3}" destId="{1892E6D2-17D8-4B7C-907D-E26456C432F0}" srcOrd="0" destOrd="0" presId="urn:microsoft.com/office/officeart/2005/8/layout/matrix1"/>
    <dgm:cxn modelId="{B8904549-812C-46A9-8DD1-0837B9972E99}" type="presParOf" srcId="{1892E6D2-17D8-4B7C-907D-E26456C432F0}" destId="{028A3A99-673A-4915-B2A7-26B778C99ACD}" srcOrd="0" destOrd="0" presId="urn:microsoft.com/office/officeart/2005/8/layout/matrix1"/>
    <dgm:cxn modelId="{02CEFC71-C906-4372-80F5-89AED0279F0E}" type="presParOf" srcId="{1892E6D2-17D8-4B7C-907D-E26456C432F0}" destId="{DBA5DBB0-A7DA-4699-8831-13106046B45C}" srcOrd="1" destOrd="0" presId="urn:microsoft.com/office/officeart/2005/8/layout/matrix1"/>
    <dgm:cxn modelId="{3B42880C-B1B1-4676-B311-7DA29D3B7122}" type="presParOf" srcId="{1892E6D2-17D8-4B7C-907D-E26456C432F0}" destId="{FF4D07FA-93F8-4B8B-90E3-54BA45F7381A}" srcOrd="2" destOrd="0" presId="urn:microsoft.com/office/officeart/2005/8/layout/matrix1"/>
    <dgm:cxn modelId="{D5AFBF6D-13FF-4462-94F6-C6B7D22B4852}" type="presParOf" srcId="{1892E6D2-17D8-4B7C-907D-E26456C432F0}" destId="{F682975B-1AC1-4DD6-ABB9-8EC4EC4EE5A1}" srcOrd="3" destOrd="0" presId="urn:microsoft.com/office/officeart/2005/8/layout/matrix1"/>
    <dgm:cxn modelId="{3491518D-C99B-4650-A529-502613609611}" type="presParOf" srcId="{1892E6D2-17D8-4B7C-907D-E26456C432F0}" destId="{476F5335-347A-4216-A527-8A52492A113E}" srcOrd="4" destOrd="0" presId="urn:microsoft.com/office/officeart/2005/8/layout/matrix1"/>
    <dgm:cxn modelId="{BFBDDC72-E682-46E5-9E0E-881AF8BDE280}" type="presParOf" srcId="{1892E6D2-17D8-4B7C-907D-E26456C432F0}" destId="{82A78E68-6EA3-4453-AC27-A62AE384D4D7}" srcOrd="5" destOrd="0" presId="urn:microsoft.com/office/officeart/2005/8/layout/matrix1"/>
    <dgm:cxn modelId="{35759555-BE58-4CE4-9A94-512C941EEA34}" type="presParOf" srcId="{1892E6D2-17D8-4B7C-907D-E26456C432F0}" destId="{E80B43B2-B013-41A4-B600-60FC18B70636}" srcOrd="6" destOrd="0" presId="urn:microsoft.com/office/officeart/2005/8/layout/matrix1"/>
    <dgm:cxn modelId="{E893EC20-1581-470A-A645-0FCBF8E54C40}" type="presParOf" srcId="{1892E6D2-17D8-4B7C-907D-E26456C432F0}" destId="{7C7A4560-0013-4F8D-938B-2BDD75FC53A3}" srcOrd="7" destOrd="0" presId="urn:microsoft.com/office/officeart/2005/8/layout/matrix1"/>
    <dgm:cxn modelId="{4AD04722-9A25-41EE-89F2-DC1505789D91}" type="presParOf" srcId="{5EDED887-D9B3-49F4-80C9-97938914B1C3}" destId="{44E62B2C-D03B-4DD3-B3F3-C1BDDE3B126A}"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741EE-AFC8-45DE-8E99-7CE78C0274F6}">
      <dsp:nvSpPr>
        <dsp:cNvPr id="0" name=""/>
        <dsp:cNvSpPr/>
      </dsp:nvSpPr>
      <dsp:spPr>
        <a:xfrm rot="16200000">
          <a:off x="574277" y="-574277"/>
          <a:ext cx="1571625" cy="272018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Opleidingscurriculum: Beroepstaken</a:t>
          </a:r>
        </a:p>
      </dsp:txBody>
      <dsp:txXfrm rot="5400000">
        <a:off x="0" y="0"/>
        <a:ext cx="2720180" cy="1178718"/>
      </dsp:txXfrm>
    </dsp:sp>
    <dsp:sp modelId="{710343CB-B3F6-4916-A892-12A542635D8D}">
      <dsp:nvSpPr>
        <dsp:cNvPr id="0" name=""/>
        <dsp:cNvSpPr/>
      </dsp:nvSpPr>
      <dsp:spPr>
        <a:xfrm>
          <a:off x="2720180" y="0"/>
          <a:ext cx="2720180" cy="1571625"/>
        </a:xfrm>
        <a:prstGeom prst="round1Rect">
          <a:avLst/>
        </a:prstGeom>
        <a:solidFill>
          <a:schemeClr val="accent2">
            <a:hueOff val="-98081"/>
            <a:satOff val="-14070"/>
            <a:lumOff val="1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Begeleidingskaders</a:t>
          </a:r>
        </a:p>
      </dsp:txBody>
      <dsp:txXfrm>
        <a:off x="2720180" y="0"/>
        <a:ext cx="2720180" cy="1178718"/>
      </dsp:txXfrm>
    </dsp:sp>
    <dsp:sp modelId="{F3968A73-CAE0-408F-8251-63A444CCDAD5}">
      <dsp:nvSpPr>
        <dsp:cNvPr id="0" name=""/>
        <dsp:cNvSpPr/>
      </dsp:nvSpPr>
      <dsp:spPr>
        <a:xfrm rot="10800000">
          <a:off x="0" y="1571625"/>
          <a:ext cx="2720180" cy="1571625"/>
        </a:xfrm>
        <a:prstGeom prst="round1Rect">
          <a:avLst/>
        </a:prstGeom>
        <a:solidFill>
          <a:schemeClr val="accent2">
            <a:hueOff val="-196163"/>
            <a:satOff val="-28141"/>
            <a:lumOff val="2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Perspectief</a:t>
          </a:r>
          <a:br>
            <a:rPr lang="nl-NL" sz="900" kern="1200" dirty="0"/>
          </a:br>
          <a:r>
            <a:rPr lang="nl-NL" sz="900" kern="1200" dirty="0"/>
            <a:t>Ouder-Mentor-Werkplekbegeleider-Student-Starter</a:t>
          </a:r>
        </a:p>
      </dsp:txBody>
      <dsp:txXfrm rot="10800000">
        <a:off x="0" y="1964531"/>
        <a:ext cx="2720180" cy="1178718"/>
      </dsp:txXfrm>
    </dsp:sp>
    <dsp:sp modelId="{71AED189-9B57-43E2-9D78-AA623DEE62C8}">
      <dsp:nvSpPr>
        <dsp:cNvPr id="0" name=""/>
        <dsp:cNvSpPr/>
      </dsp:nvSpPr>
      <dsp:spPr>
        <a:xfrm rot="5400000">
          <a:off x="3294458" y="997347"/>
          <a:ext cx="1571625" cy="2720180"/>
        </a:xfrm>
        <a:prstGeom prst="round1Rect">
          <a:avLst/>
        </a:prstGeom>
        <a:solidFill>
          <a:schemeClr val="accent2">
            <a:hueOff val="-294244"/>
            <a:satOff val="-42211"/>
            <a:lumOff val="4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err="1"/>
            <a:t>Opleidingsdidactieken</a:t>
          </a:r>
          <a:r>
            <a:rPr lang="nl-NL" sz="900" kern="1200" dirty="0"/>
            <a:t>:</a:t>
          </a:r>
          <a:br>
            <a:rPr lang="nl-NL" sz="900" kern="1200" dirty="0"/>
          </a:br>
          <a:r>
            <a:rPr lang="nl-NL" sz="900" kern="1200" dirty="0"/>
            <a:t>Modelleren</a:t>
          </a:r>
          <a:br>
            <a:rPr lang="nl-NL" sz="900" kern="1200" dirty="0"/>
          </a:br>
          <a:r>
            <a:rPr lang="nl-NL" sz="900" kern="1200" dirty="0"/>
            <a:t>Beeldbegeleiding</a:t>
          </a:r>
          <a:br>
            <a:rPr lang="nl-NL" sz="900" kern="1200" dirty="0"/>
          </a:br>
          <a:r>
            <a:rPr lang="nl-NL" sz="900" kern="1200" dirty="0"/>
            <a:t>Experimenteren</a:t>
          </a:r>
          <a:br>
            <a:rPr lang="nl-NL" sz="900" kern="1200" dirty="0"/>
          </a:br>
          <a:r>
            <a:rPr lang="nl-NL" sz="900" kern="1200" dirty="0"/>
            <a:t>Omgaan met feedback</a:t>
          </a:r>
        </a:p>
      </dsp:txBody>
      <dsp:txXfrm rot="-5400000">
        <a:off x="2720181" y="1964531"/>
        <a:ext cx="2720180" cy="1178718"/>
      </dsp:txXfrm>
    </dsp:sp>
    <dsp:sp modelId="{466D992B-2608-4E02-AE82-329AE9A38E05}">
      <dsp:nvSpPr>
        <dsp:cNvPr id="0" name=""/>
        <dsp:cNvSpPr/>
      </dsp:nvSpPr>
      <dsp:spPr>
        <a:xfrm>
          <a:off x="1904126" y="1034907"/>
          <a:ext cx="1632108" cy="1073435"/>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dirty="0">
              <a:highlight>
                <a:srgbClr val="FFFF00"/>
              </a:highlight>
            </a:rPr>
            <a:t>IJsberg McClelland</a:t>
          </a:r>
          <a:br>
            <a:rPr lang="nl-NL" sz="900" kern="1200" dirty="0">
              <a:highlight>
                <a:srgbClr val="FFFF00"/>
              </a:highlight>
            </a:rPr>
          </a:br>
          <a:r>
            <a:rPr lang="nl-NL" sz="900" kern="1200" dirty="0">
              <a:highlight>
                <a:srgbClr val="FFFF00"/>
              </a:highlight>
            </a:rPr>
            <a:t>Bateson</a:t>
          </a:r>
          <a:br>
            <a:rPr lang="nl-NL" sz="900" kern="1200" dirty="0"/>
          </a:br>
          <a:r>
            <a:rPr lang="nl-NL" sz="900" kern="1200" dirty="0"/>
            <a:t>EGO posities TA</a:t>
          </a:r>
          <a:br>
            <a:rPr lang="nl-NL" sz="900" kern="1200" dirty="0"/>
          </a:br>
          <a:r>
            <a:rPr lang="nl-NL" sz="900" kern="1200" dirty="0"/>
            <a:t>Korthagen</a:t>
          </a:r>
          <a:br>
            <a:rPr lang="nl-NL" sz="900" kern="1200" dirty="0"/>
          </a:br>
          <a:r>
            <a:rPr lang="nl-NL" sz="900" kern="1200" dirty="0" err="1"/>
            <a:t>Leary</a:t>
          </a:r>
          <a:br>
            <a:rPr lang="nl-NL" sz="900" kern="1200" dirty="0"/>
          </a:br>
          <a:r>
            <a:rPr lang="nl-NL" sz="900" kern="1200" dirty="0"/>
            <a:t>Drama-driehoek</a:t>
          </a:r>
        </a:p>
      </dsp:txBody>
      <dsp:txXfrm>
        <a:off x="1956527" y="1087308"/>
        <a:ext cx="1527306" cy="968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A3A99-673A-4915-B2A7-26B778C99ACD}">
      <dsp:nvSpPr>
        <dsp:cNvPr id="0" name=""/>
        <dsp:cNvSpPr/>
      </dsp:nvSpPr>
      <dsp:spPr>
        <a:xfrm rot="16200000">
          <a:off x="574277" y="-574277"/>
          <a:ext cx="1571625" cy="272018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Opleidingscurriculum: Beroepstaken</a:t>
          </a:r>
        </a:p>
      </dsp:txBody>
      <dsp:txXfrm rot="5400000">
        <a:off x="0" y="0"/>
        <a:ext cx="2720180" cy="1178718"/>
      </dsp:txXfrm>
    </dsp:sp>
    <dsp:sp modelId="{FF4D07FA-93F8-4B8B-90E3-54BA45F7381A}">
      <dsp:nvSpPr>
        <dsp:cNvPr id="0" name=""/>
        <dsp:cNvSpPr/>
      </dsp:nvSpPr>
      <dsp:spPr>
        <a:xfrm>
          <a:off x="2720180" y="0"/>
          <a:ext cx="2720180" cy="1571625"/>
        </a:xfrm>
        <a:prstGeom prst="round1Rect">
          <a:avLst/>
        </a:prstGeom>
        <a:solidFill>
          <a:schemeClr val="accent2">
            <a:hueOff val="-98081"/>
            <a:satOff val="-14070"/>
            <a:lumOff val="1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Begeleidingskaders</a:t>
          </a:r>
        </a:p>
      </dsp:txBody>
      <dsp:txXfrm>
        <a:off x="2720180" y="0"/>
        <a:ext cx="2720180" cy="1178718"/>
      </dsp:txXfrm>
    </dsp:sp>
    <dsp:sp modelId="{476F5335-347A-4216-A527-8A52492A113E}">
      <dsp:nvSpPr>
        <dsp:cNvPr id="0" name=""/>
        <dsp:cNvSpPr/>
      </dsp:nvSpPr>
      <dsp:spPr>
        <a:xfrm rot="10800000">
          <a:off x="0" y="1571625"/>
          <a:ext cx="2720180" cy="1571625"/>
        </a:xfrm>
        <a:prstGeom prst="round1Rect">
          <a:avLst/>
        </a:prstGeom>
        <a:solidFill>
          <a:schemeClr val="accent2">
            <a:hueOff val="-196163"/>
            <a:satOff val="-28141"/>
            <a:lumOff val="2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Perspectief</a:t>
          </a:r>
          <a:br>
            <a:rPr lang="nl-NL" sz="900" kern="1200" dirty="0"/>
          </a:br>
          <a:r>
            <a:rPr lang="nl-NL" sz="900" kern="1200" dirty="0"/>
            <a:t>Ouder-Mentor-Werkplekbegeleider-Student-Starter</a:t>
          </a:r>
        </a:p>
      </dsp:txBody>
      <dsp:txXfrm rot="10800000">
        <a:off x="0" y="1964531"/>
        <a:ext cx="2720180" cy="1178718"/>
      </dsp:txXfrm>
    </dsp:sp>
    <dsp:sp modelId="{E80B43B2-B013-41A4-B600-60FC18B70636}">
      <dsp:nvSpPr>
        <dsp:cNvPr id="0" name=""/>
        <dsp:cNvSpPr/>
      </dsp:nvSpPr>
      <dsp:spPr>
        <a:xfrm rot="5400000">
          <a:off x="3294458" y="997347"/>
          <a:ext cx="1571625" cy="2720180"/>
        </a:xfrm>
        <a:prstGeom prst="round1Rect">
          <a:avLst/>
        </a:prstGeom>
        <a:solidFill>
          <a:schemeClr val="accent2">
            <a:hueOff val="-294244"/>
            <a:satOff val="-42211"/>
            <a:lumOff val="4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err="1"/>
            <a:t>Opleidingsdidactieken</a:t>
          </a:r>
          <a:r>
            <a:rPr lang="nl-NL" sz="900" kern="1200" dirty="0"/>
            <a:t>:</a:t>
          </a:r>
          <a:br>
            <a:rPr lang="nl-NL" sz="900" kern="1200" dirty="0"/>
          </a:br>
          <a:r>
            <a:rPr lang="nl-NL" sz="900" kern="1200" dirty="0"/>
            <a:t>Modelleren</a:t>
          </a:r>
          <a:br>
            <a:rPr lang="nl-NL" sz="900" kern="1200" dirty="0"/>
          </a:br>
          <a:r>
            <a:rPr lang="nl-NL" sz="900" kern="1200" dirty="0"/>
            <a:t>Beeldbegeleiding</a:t>
          </a:r>
          <a:br>
            <a:rPr lang="nl-NL" sz="900" kern="1200" dirty="0"/>
          </a:br>
          <a:r>
            <a:rPr lang="nl-NL" sz="900" kern="1200" dirty="0"/>
            <a:t>Experimenteren</a:t>
          </a:r>
          <a:br>
            <a:rPr lang="nl-NL" sz="900" kern="1200" dirty="0"/>
          </a:br>
          <a:r>
            <a:rPr lang="nl-NL" sz="900" kern="1200" dirty="0"/>
            <a:t>Omgaan met feedback</a:t>
          </a:r>
        </a:p>
      </dsp:txBody>
      <dsp:txXfrm rot="-5400000">
        <a:off x="2720181" y="1964531"/>
        <a:ext cx="2720180" cy="1178718"/>
      </dsp:txXfrm>
    </dsp:sp>
    <dsp:sp modelId="{44E62B2C-D03B-4DD3-B3F3-C1BDDE3B126A}">
      <dsp:nvSpPr>
        <dsp:cNvPr id="0" name=""/>
        <dsp:cNvSpPr/>
      </dsp:nvSpPr>
      <dsp:spPr>
        <a:xfrm>
          <a:off x="1904126" y="1034907"/>
          <a:ext cx="1632108" cy="1073435"/>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dirty="0">
              <a:highlight>
                <a:srgbClr val="FFFF00"/>
              </a:highlight>
            </a:rPr>
            <a:t>IJsberg McClelland</a:t>
          </a:r>
          <a:br>
            <a:rPr lang="nl-NL" sz="900" kern="1200" dirty="0">
              <a:highlight>
                <a:srgbClr val="FFFF00"/>
              </a:highlight>
            </a:rPr>
          </a:br>
          <a:r>
            <a:rPr lang="nl-NL" sz="900" kern="1200" dirty="0">
              <a:highlight>
                <a:srgbClr val="FFFF00"/>
              </a:highlight>
            </a:rPr>
            <a:t>Bateson</a:t>
          </a:r>
          <a:br>
            <a:rPr lang="nl-NL" sz="900" kern="1200" dirty="0"/>
          </a:br>
          <a:r>
            <a:rPr lang="nl-NL" sz="900" kern="1200" dirty="0"/>
            <a:t>EGO posities TA</a:t>
          </a:r>
          <a:br>
            <a:rPr lang="nl-NL" sz="900" kern="1200" dirty="0"/>
          </a:br>
          <a:r>
            <a:rPr lang="nl-NL" sz="900" kern="1200" dirty="0"/>
            <a:t>Korthagen</a:t>
          </a:r>
          <a:br>
            <a:rPr lang="nl-NL" sz="900" kern="1200" dirty="0"/>
          </a:br>
          <a:r>
            <a:rPr lang="nl-NL" sz="900" kern="1200" dirty="0" err="1"/>
            <a:t>Leary</a:t>
          </a:r>
          <a:br>
            <a:rPr lang="nl-NL" sz="900" kern="1200" dirty="0"/>
          </a:br>
          <a:r>
            <a:rPr lang="nl-NL" sz="900" kern="1200" dirty="0"/>
            <a:t>Drama-driehoek</a:t>
          </a:r>
        </a:p>
      </dsp:txBody>
      <dsp:txXfrm>
        <a:off x="1956527" y="1087308"/>
        <a:ext cx="1527306" cy="96863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3724D-CA98-46F3-A6F2-FCEC0902C4DF}" type="datetimeFigureOut">
              <a:rPr lang="nl-NL" smtClean="0"/>
              <a:t>23-10-2025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CAF0A-3B4C-4BB8-963F-96140E957F49}" type="slidenum">
              <a:rPr lang="nl-NL" smtClean="0"/>
              <a:t>‹nr.›</a:t>
            </a:fld>
            <a:endParaRPr lang="nl-NL"/>
          </a:p>
        </p:txBody>
      </p:sp>
    </p:spTree>
    <p:extLst>
      <p:ext uri="{BB962C8B-B14F-4D97-AF65-F5344CB8AC3E}">
        <p14:creationId xmlns:p14="http://schemas.microsoft.com/office/powerpoint/2010/main" val="342351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Welkom!</a:t>
            </a:r>
          </a:p>
          <a:p>
            <a:r>
              <a:rPr lang="nl-NL" dirty="0"/>
              <a:t>In deze 4-delige serie voor werkplek-begeleiders en instituutsopleiders geven wij impulsen om aanstaande leerkrachten zo optimaal mogelijk te kunnen begeleiden.</a:t>
            </a:r>
          </a:p>
          <a:p>
            <a:r>
              <a:rPr lang="nl-NL" dirty="0"/>
              <a:t>Deze </a:t>
            </a:r>
            <a:r>
              <a:rPr lang="nl-NL" dirty="0" err="1"/>
              <a:t>powerpoints</a:t>
            </a:r>
            <a:r>
              <a:rPr lang="nl-NL" dirty="0"/>
              <a:t> zijn bedoeld als een samenvatting van de bijeenkomsten en geen vervanging van.</a:t>
            </a:r>
          </a:p>
          <a:p>
            <a:endParaRPr lang="nl-NL" dirty="0"/>
          </a:p>
          <a:p>
            <a:endParaRPr lang="nl-NL" dirty="0"/>
          </a:p>
          <a:p>
            <a:r>
              <a:rPr lang="nl-NL" dirty="0"/>
              <a:t>In deze aflevering neem ik je mee in de ijsberg van MC </a:t>
            </a:r>
            <a:r>
              <a:rPr lang="nl-NL" dirty="0" err="1"/>
              <a:t>Clelland</a:t>
            </a:r>
            <a:r>
              <a:rPr lang="nl-NL" dirty="0"/>
              <a:t> en de logische niveaus van Bateson</a:t>
            </a:r>
          </a:p>
          <a:p>
            <a:endParaRPr lang="nl-NL" dirty="0"/>
          </a:p>
          <a:p>
            <a:endParaRPr lang="nl-NL" dirty="0">
              <a:solidFill>
                <a:srgbClr val="001D35"/>
              </a:solidFill>
              <a:latin typeface="Google Sans"/>
            </a:endParaRPr>
          </a:p>
        </p:txBody>
      </p:sp>
      <p:sp>
        <p:nvSpPr>
          <p:cNvPr id="4" name="Tijdelijke aanduiding voor dianummer 3"/>
          <p:cNvSpPr>
            <a:spLocks noGrp="1"/>
          </p:cNvSpPr>
          <p:nvPr>
            <p:ph type="sldNum" sz="quarter" idx="5"/>
          </p:nvPr>
        </p:nvSpPr>
        <p:spPr/>
        <p:txBody>
          <a:bodyPr/>
          <a:lstStyle/>
          <a:p>
            <a:fld id="{7EBCAF0A-3B4C-4BB8-963F-96140E957F49}" type="slidenum">
              <a:rPr lang="nl-NL" smtClean="0"/>
              <a:t>3</a:t>
            </a:fld>
            <a:endParaRPr lang="nl-NL"/>
          </a:p>
        </p:txBody>
      </p:sp>
    </p:spTree>
    <p:extLst>
      <p:ext uri="{BB962C8B-B14F-4D97-AF65-F5344CB8AC3E}">
        <p14:creationId xmlns:p14="http://schemas.microsoft.com/office/powerpoint/2010/main" val="166324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Mondelinge toelichting op </a:t>
            </a:r>
            <a:r>
              <a:rPr lang="nl-NL" dirty="0" err="1"/>
              <a:t>rodedriehoek</a:t>
            </a:r>
            <a:r>
              <a:rPr lang="nl-NL" dirty="0"/>
              <a:t> en per niveau invliegen:</a:t>
            </a:r>
          </a:p>
          <a:p>
            <a:r>
              <a:rPr lang="nl-NL" dirty="0"/>
              <a:t>De piramide van Bateson onderscheidt 6 logische niveaus van denken (invliegen), leren en veranderen. Deze niveaus werken hiërarchisch, dat wil zeggen dat: </a:t>
            </a:r>
          </a:p>
          <a:p>
            <a:r>
              <a:rPr lang="nl-NL" dirty="0"/>
              <a:t>• De lagere niveaus dus invloed hebben op de hogere niveaus </a:t>
            </a:r>
          </a:p>
          <a:p>
            <a:r>
              <a:rPr lang="nl-NL" dirty="0"/>
              <a:t>• Verandering op een hoger niveau zorgt ook automatisch voor verandering op lager niveau </a:t>
            </a:r>
          </a:p>
          <a:p>
            <a:r>
              <a:rPr lang="nl-NL" dirty="0"/>
              <a:t>• Het probleem wordt meestal vastgesteld op de lagere, en dus zichtbare niveaus </a:t>
            </a:r>
          </a:p>
          <a:p>
            <a:r>
              <a:rPr lang="nl-NL" dirty="0"/>
              <a:t>• Onderaan de piramide van Bateson zijn de zaken meer concreet, terwijl de top abstracter blijft</a:t>
            </a:r>
          </a:p>
          <a:p>
            <a:endParaRPr lang="nl-NL" dirty="0"/>
          </a:p>
          <a:p>
            <a:pPr algn="l" rtl="0" fontAlgn="base">
              <a:lnSpc>
                <a:spcPts val="2100"/>
              </a:lnSpc>
              <a:buNone/>
            </a:pPr>
            <a:r>
              <a:rPr lang="nl-NL" sz="1800" b="1" i="0" u="none" strike="noStrike" dirty="0">
                <a:solidFill>
                  <a:srgbClr val="E64122"/>
                </a:solidFill>
                <a:effectLst/>
                <a:latin typeface="Verdana" panose="020B0604030504040204" pitchFamily="34" charset="0"/>
              </a:rPr>
              <a:t>Omgeving (oplichten)</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a:p>
            <a:pPr algn="l" rtl="0" fontAlgn="base">
              <a:lnSpc>
                <a:spcPts val="2100"/>
              </a:lnSpc>
              <a:buNone/>
            </a:pPr>
            <a:r>
              <a:rPr lang="nl-NL" sz="1800" b="0" i="0" u="none" strike="noStrike" dirty="0">
                <a:solidFill>
                  <a:srgbClr val="E64122"/>
                </a:solidFill>
                <a:effectLst/>
                <a:latin typeface="Verdana" panose="020B0604030504040204" pitchFamily="34" charset="0"/>
              </a:rPr>
              <a:t>De omgeving vormt de basis. De nadruk ligt hier op het vertellen van wat er gebeurde, met wie, wanneer, en waar. De student legt de oorzaken in het verhaal buiten zichzelf. Er gaat veel aandacht en energie naar het verklaren hoe iets heeft kunnen ontstaan. Ook mopperen valt hieronder.</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a:p>
            <a:pPr algn="l" rtl="0" fontAlgn="base">
              <a:lnSpc>
                <a:spcPts val="2100"/>
              </a:lnSpc>
              <a:buNone/>
            </a:pPr>
            <a:r>
              <a:rPr lang="nl-NL" sz="1800" b="0" i="0" dirty="0">
                <a:solidFill>
                  <a:srgbClr val="000000"/>
                </a:solidFill>
                <a:effectLst/>
                <a:latin typeface="Verdana" panose="020B0604030504040204" pitchFamily="34" charset="0"/>
              </a:rPr>
              <a:t>​</a:t>
            </a:r>
            <a:endParaRPr lang="nl-NL" b="0" i="0" dirty="0">
              <a:solidFill>
                <a:srgbClr val="000000"/>
              </a:solidFill>
              <a:effectLst/>
              <a:latin typeface="Segoe UI" panose="020B0502040204020203" pitchFamily="34" charset="0"/>
            </a:endParaRPr>
          </a:p>
          <a:p>
            <a:pPr algn="l" rtl="0" fontAlgn="base">
              <a:lnSpc>
                <a:spcPts val="2100"/>
              </a:lnSpc>
              <a:buNone/>
            </a:pPr>
            <a:r>
              <a:rPr lang="nl-NL" sz="1800" b="1" i="0" u="none" strike="noStrike" dirty="0">
                <a:solidFill>
                  <a:srgbClr val="E64122"/>
                </a:solidFill>
                <a:effectLst/>
                <a:latin typeface="Verdana" panose="020B0604030504040204" pitchFamily="34" charset="0"/>
              </a:rPr>
              <a:t>Gedrag</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a:p>
            <a:pPr algn="l" rtl="0" fontAlgn="base">
              <a:lnSpc>
                <a:spcPts val="2100"/>
              </a:lnSpc>
              <a:buNone/>
            </a:pPr>
            <a:r>
              <a:rPr lang="nl-NL" sz="1800" b="0" i="0" u="none" strike="noStrike" dirty="0">
                <a:solidFill>
                  <a:srgbClr val="E64122"/>
                </a:solidFill>
                <a:effectLst/>
                <a:latin typeface="Verdana" panose="020B0604030504040204" pitchFamily="34" charset="0"/>
              </a:rPr>
              <a:t>Bij het gedrag ligt de nadruk op wat de student zelf heeft gedacht en gedaan en welke invloed deze zelf heeft uitgeoefend op de situatie. Ook de gedachten over de eigen mogelijke invloed en wat de student had </a:t>
            </a:r>
            <a:r>
              <a:rPr lang="nl-NL" sz="1800" b="1" i="0" u="none" strike="noStrike" dirty="0">
                <a:solidFill>
                  <a:srgbClr val="E64122"/>
                </a:solidFill>
                <a:effectLst/>
                <a:latin typeface="Verdana" panose="020B0604030504040204" pitchFamily="34" charset="0"/>
              </a:rPr>
              <a:t>kunnen</a:t>
            </a:r>
            <a:r>
              <a:rPr lang="nl-NL" sz="1800" b="0" i="0" u="none" strike="noStrike" dirty="0">
                <a:solidFill>
                  <a:srgbClr val="E64122"/>
                </a:solidFill>
                <a:effectLst/>
                <a:latin typeface="Verdana" panose="020B0604030504040204" pitchFamily="34" charset="0"/>
              </a:rPr>
              <a:t> doen om de situatie te beïnvloeden vallen onder gedrag.</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a:p>
            <a:pPr algn="l" rtl="0" fontAlgn="base">
              <a:lnSpc>
                <a:spcPts val="2100"/>
              </a:lnSpc>
              <a:buNone/>
            </a:pPr>
            <a:r>
              <a:rPr lang="nl-NL" sz="1800" b="0" i="0" dirty="0">
                <a:solidFill>
                  <a:srgbClr val="000000"/>
                </a:solidFill>
                <a:effectLst/>
                <a:latin typeface="Verdana" panose="020B0604030504040204" pitchFamily="34" charset="0"/>
              </a:rPr>
              <a:t>​</a:t>
            </a:r>
            <a:endParaRPr lang="nl-NL" b="0" i="0" dirty="0">
              <a:solidFill>
                <a:srgbClr val="000000"/>
              </a:solidFill>
              <a:effectLst/>
              <a:latin typeface="Segoe UI" panose="020B0502040204020203" pitchFamily="34" charset="0"/>
            </a:endParaRPr>
          </a:p>
          <a:p>
            <a:pPr algn="l" rtl="0" fontAlgn="base">
              <a:lnSpc>
                <a:spcPts val="2100"/>
              </a:lnSpc>
              <a:buNone/>
            </a:pPr>
            <a:r>
              <a:rPr lang="nl-NL" sz="1800" b="1" i="0" u="none" strike="noStrike" dirty="0">
                <a:solidFill>
                  <a:srgbClr val="E64122"/>
                </a:solidFill>
                <a:effectLst/>
                <a:latin typeface="Verdana" panose="020B0604030504040204" pitchFamily="34" charset="0"/>
              </a:rPr>
              <a:t>Vaardigheden</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a:p>
            <a:pPr marL="0" marR="0" lvl="0" indent="0" algn="l" defTabSz="914400" rtl="0" eaLnBrk="1" fontAlgn="base" latinLnBrk="0" hangingPunct="1">
              <a:lnSpc>
                <a:spcPts val="2100"/>
              </a:lnSpc>
              <a:spcBef>
                <a:spcPts val="0"/>
              </a:spcBef>
              <a:spcAft>
                <a:spcPts val="0"/>
              </a:spcAft>
              <a:buClrTx/>
              <a:buSzTx/>
              <a:buFontTx/>
              <a:buNone/>
              <a:tabLst/>
              <a:defRPr/>
            </a:pPr>
            <a:r>
              <a:rPr lang="nl-NL" sz="1800" b="0" i="0" u="none" strike="noStrike" dirty="0">
                <a:solidFill>
                  <a:srgbClr val="E64122"/>
                </a:solidFill>
                <a:effectLst/>
                <a:latin typeface="Verdana" panose="020B0604030504040204" pitchFamily="34" charset="0"/>
              </a:rPr>
              <a:t>De </a:t>
            </a:r>
            <a:r>
              <a:rPr lang="nl-NL" sz="1800" b="0" i="0" u="none" strike="noStrike" dirty="0" err="1">
                <a:solidFill>
                  <a:srgbClr val="E64122"/>
                </a:solidFill>
                <a:effectLst/>
                <a:latin typeface="Verdana" panose="020B0604030504040204" pitchFamily="34" charset="0"/>
              </a:rPr>
              <a:t>pyramide</a:t>
            </a:r>
            <a:r>
              <a:rPr lang="nl-NL" sz="1800" b="0" i="0" u="none" strike="noStrike" dirty="0">
                <a:solidFill>
                  <a:srgbClr val="E64122"/>
                </a:solidFill>
                <a:effectLst/>
                <a:latin typeface="Verdana" panose="020B0604030504040204" pitchFamily="34" charset="0"/>
              </a:rPr>
              <a:t> van Bateson kan je helpen bij het identificeren van de oorzaak van problemen en het bevorderen van persoonlijke groei.</a:t>
            </a:r>
          </a:p>
          <a:p>
            <a:pPr marL="0" marR="0" lvl="0" indent="0" algn="l" defTabSz="914400" rtl="0" eaLnBrk="1" fontAlgn="base" latinLnBrk="0" hangingPunct="1">
              <a:lnSpc>
                <a:spcPts val="2100"/>
              </a:lnSpc>
              <a:spcBef>
                <a:spcPts val="0"/>
              </a:spcBef>
              <a:spcAft>
                <a:spcPts val="0"/>
              </a:spcAft>
              <a:buClrTx/>
              <a:buSzTx/>
              <a:buFontTx/>
              <a:buNone/>
              <a:tabLst/>
              <a:defRPr/>
            </a:pPr>
            <a:r>
              <a:rPr lang="nl-NL" sz="1800" b="0" i="0" u="none" strike="noStrike" dirty="0">
                <a:solidFill>
                  <a:srgbClr val="E64122"/>
                </a:solidFill>
                <a:effectLst/>
                <a:latin typeface="Verdana" panose="020B0604030504040204" pitchFamily="34" charset="0"/>
              </a:rPr>
              <a:t>Bij de analyse van de eigen invloed komt de student op acties die hij graag had willen uitvoeren, maar die nog niet tot het eigen repertoire behoren. </a:t>
            </a:r>
            <a:r>
              <a:rPr lang="nl-NL" sz="1800" b="0" i="0" dirty="0">
                <a:solidFill>
                  <a:srgbClr val="000000"/>
                </a:solidFill>
                <a:effectLst/>
                <a:latin typeface="Verdana" panose="020B0604030504040204" pitchFamily="34" charset="0"/>
              </a:rPr>
              <a:t>​</a:t>
            </a:r>
            <a:r>
              <a:rPr lang="nl-NL" sz="1200" b="0" i="0" u="none" strike="noStrike" dirty="0">
                <a:solidFill>
                  <a:srgbClr val="E64122"/>
                </a:solidFill>
                <a:effectLst/>
                <a:latin typeface="Verdana" panose="020B0604030504040204" pitchFamily="34" charset="0"/>
              </a:rPr>
              <a:t>Het gaat hier dus om vaardigheden die hij graag zou willen beheersen, om beter grip te krijgen op de situatie en op zichzelf.</a:t>
            </a:r>
            <a:r>
              <a:rPr lang="en-US" sz="1200" b="0" i="0" dirty="0">
                <a:solidFill>
                  <a:srgbClr val="000000"/>
                </a:solidFill>
                <a:effectLst/>
                <a:latin typeface="Verdana" panose="020B0604030504040204" pitchFamily="34" charset="0"/>
              </a:rPr>
              <a:t>​</a:t>
            </a:r>
            <a:endParaRPr lang="en-US" sz="1200" b="0" i="0" dirty="0">
              <a:solidFill>
                <a:srgbClr val="000000"/>
              </a:solidFill>
              <a:effectLst/>
              <a:latin typeface="Segoe UI" panose="020B0502040204020203" pitchFamily="34" charset="0"/>
            </a:endParaRPr>
          </a:p>
          <a:p>
            <a:pPr algn="l" rtl="0" fontAlgn="base">
              <a:lnSpc>
                <a:spcPts val="2100"/>
              </a:lnSpc>
              <a:buNone/>
            </a:pPr>
            <a:endParaRPr lang="nl-NL" b="0" i="0" dirty="0">
              <a:solidFill>
                <a:srgbClr val="000000"/>
              </a:solidFill>
              <a:effectLst/>
              <a:latin typeface="Segoe UI" panose="020B0502040204020203" pitchFamily="34" charset="0"/>
            </a:endParaRPr>
          </a:p>
          <a:p>
            <a:pPr algn="l" rtl="0" fontAlgn="base">
              <a:lnSpc>
                <a:spcPts val="2100"/>
              </a:lnSpc>
              <a:buNone/>
            </a:pPr>
            <a:r>
              <a:rPr lang="nl-NL" sz="1800" b="1" i="0" u="none" strike="noStrike" dirty="0">
                <a:solidFill>
                  <a:srgbClr val="E64122"/>
                </a:solidFill>
                <a:effectLst/>
                <a:latin typeface="Verdana" panose="020B0604030504040204" pitchFamily="34" charset="0"/>
              </a:rPr>
              <a:t>Overtuiging</a:t>
            </a:r>
            <a:r>
              <a:rPr lang="en-US" sz="1800" b="1" i="0" dirty="0">
                <a:solidFill>
                  <a:srgbClr val="000000"/>
                </a:solidFill>
                <a:effectLst/>
                <a:latin typeface="Verdana" panose="020B0604030504040204" pitchFamily="34" charset="0"/>
              </a:rPr>
              <a:t>​</a:t>
            </a:r>
            <a:r>
              <a:rPr lang="en-US" sz="1800" b="1" i="0" dirty="0" err="1">
                <a:solidFill>
                  <a:srgbClr val="000000"/>
                </a:solidFill>
                <a:effectLst/>
                <a:latin typeface="Verdana" panose="020B0604030504040204" pitchFamily="34" charset="0"/>
              </a:rPr>
              <a:t>en</a:t>
            </a:r>
            <a:endParaRPr lang="en-US" b="1" i="0" dirty="0">
              <a:solidFill>
                <a:srgbClr val="000000"/>
              </a:solidFill>
              <a:effectLst/>
              <a:latin typeface="Segoe UI" panose="020B0502040204020203" pitchFamily="34" charset="0"/>
            </a:endParaRPr>
          </a:p>
          <a:p>
            <a:pPr algn="l" rtl="0" fontAlgn="base">
              <a:lnSpc>
                <a:spcPts val="2100"/>
              </a:lnSpc>
              <a:buNone/>
            </a:pPr>
            <a:r>
              <a:rPr lang="nl-NL" sz="1800" b="0" i="0" u="none" strike="noStrike" dirty="0">
                <a:solidFill>
                  <a:srgbClr val="E64122"/>
                </a:solidFill>
                <a:effectLst/>
                <a:latin typeface="Verdana" panose="020B0604030504040204" pitchFamily="34" charset="0"/>
              </a:rPr>
              <a:t>De student denkt na over het waarom van het gedrag, de achterliggende normen en waarden. Overtuigingen uiten zich in een herkenbaar patroon dat in verschillende situaties optreedt. Belemmerende overtuigingen kunnen verhinderen dat bestaande vaardigheden worden ingezet.</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a:p>
            <a:pPr algn="l" rtl="0" fontAlgn="base">
              <a:lnSpc>
                <a:spcPts val="2100"/>
              </a:lnSpc>
              <a:buNone/>
            </a:pPr>
            <a:r>
              <a:rPr lang="nl-NL" sz="1800" b="0" i="0" dirty="0">
                <a:solidFill>
                  <a:srgbClr val="000000"/>
                </a:solidFill>
                <a:effectLst/>
                <a:latin typeface="Verdana" panose="020B0604030504040204" pitchFamily="34" charset="0"/>
              </a:rPr>
              <a:t>​</a:t>
            </a:r>
            <a:endParaRPr lang="nl-NL" b="0" i="0" dirty="0">
              <a:solidFill>
                <a:srgbClr val="000000"/>
              </a:solidFill>
              <a:effectLst/>
              <a:latin typeface="Segoe UI" panose="020B0502040204020203" pitchFamily="34" charset="0"/>
            </a:endParaRPr>
          </a:p>
          <a:p>
            <a:pPr algn="l" rtl="0" fontAlgn="base">
              <a:lnSpc>
                <a:spcPts val="2100"/>
              </a:lnSpc>
              <a:buNone/>
            </a:pPr>
            <a:r>
              <a:rPr lang="nl-NL" sz="1800" b="1" i="0" u="none" strike="noStrike" dirty="0">
                <a:solidFill>
                  <a:srgbClr val="E64122"/>
                </a:solidFill>
                <a:effectLst/>
                <a:latin typeface="Verdana" panose="020B0604030504040204" pitchFamily="34" charset="0"/>
              </a:rPr>
              <a:t>Identiteit</a:t>
            </a:r>
            <a:r>
              <a:rPr lang="en-US" sz="1800" b="0" i="0" dirty="0">
                <a:solidFill>
                  <a:srgbClr val="000000"/>
                </a:solidFill>
                <a:effectLst/>
                <a:latin typeface="Verdana" panose="020B0604030504040204" pitchFamily="34" charset="0"/>
              </a:rPr>
              <a:t>​</a:t>
            </a:r>
            <a:endParaRPr lang="en-US" b="0" i="0" dirty="0">
              <a:solidFill>
                <a:srgbClr val="000000"/>
              </a:solidFill>
              <a:effectLst/>
              <a:latin typeface="Segoe UI" panose="020B0502040204020203" pitchFamily="34" charset="0"/>
            </a:endParaRPr>
          </a:p>
          <a:p>
            <a:pPr algn="l" rtl="0" fontAlgn="base">
              <a:lnSpc>
                <a:spcPts val="2100"/>
              </a:lnSpc>
            </a:pPr>
            <a:r>
              <a:rPr lang="nl-NL" sz="1800" b="0" i="0" u="none" strike="noStrike" dirty="0">
                <a:solidFill>
                  <a:srgbClr val="E64122"/>
                </a:solidFill>
                <a:effectLst/>
                <a:latin typeface="Verdana" panose="020B0604030504040204" pitchFamily="34" charset="0"/>
              </a:rPr>
              <a:t>Wie ben ik, waar bloei ik van op, wat daagt me uit en waar wil ik voor gaan. Dit zijn de persoonlijke vragen waarmee de student aan de slag gaat bij het ontdekken van de identiteit.</a:t>
            </a:r>
          </a:p>
          <a:p>
            <a:pPr algn="l" rtl="0" fontAlgn="base">
              <a:lnSpc>
                <a:spcPts val="2100"/>
              </a:lnSpc>
            </a:pPr>
            <a:endParaRPr lang="nl-NL" sz="1800" b="0" i="0" u="none" strike="noStrike" dirty="0">
              <a:solidFill>
                <a:srgbClr val="E64122"/>
              </a:solidFill>
              <a:effectLst/>
              <a:latin typeface="Verdana" panose="020B0604030504040204" pitchFamily="34" charset="0"/>
            </a:endParaRPr>
          </a:p>
          <a:p>
            <a:pPr algn="l" rtl="0" fontAlgn="base">
              <a:lnSpc>
                <a:spcPts val="2100"/>
              </a:lnSpc>
            </a:pPr>
            <a:r>
              <a:rPr lang="nl-NL" sz="1800" b="1" i="0" u="none" strike="noStrike" dirty="0">
                <a:solidFill>
                  <a:srgbClr val="E64122"/>
                </a:solidFill>
                <a:effectLst/>
                <a:latin typeface="Verdana" panose="020B0604030504040204" pitchFamily="34" charset="0"/>
              </a:rPr>
              <a:t>Zingeving</a:t>
            </a:r>
          </a:p>
          <a:p>
            <a:pPr algn="l" rtl="0" fontAlgn="base">
              <a:lnSpc>
                <a:spcPts val="2100"/>
              </a:lnSpc>
            </a:pPr>
            <a:r>
              <a:rPr lang="nl-NL" b="0" i="0" dirty="0">
                <a:solidFill>
                  <a:srgbClr val="000000"/>
                </a:solidFill>
                <a:effectLst/>
                <a:latin typeface="Segoe UI" panose="020B0502040204020203" pitchFamily="34" charset="0"/>
              </a:rPr>
              <a:t>Tenslotte zoekt de student uit waarom hij doet wat hij doet.  </a:t>
            </a:r>
            <a:r>
              <a:rPr lang="nl-NL" sz="1200" b="0" i="0" u="none" strike="noStrike" dirty="0">
                <a:solidFill>
                  <a:srgbClr val="E64122"/>
                </a:solidFill>
                <a:effectLst/>
                <a:latin typeface="Verdana" panose="020B0604030504040204" pitchFamily="34" charset="0"/>
              </a:rPr>
              <a:t>Waarom raak ik hier zo uitgeblust van, wat is het voor mij de moeite waard? De student legt uiteindelijk verbanden met het grotere geheel en zijn of haar “roeping”, leerkracht worden.</a:t>
            </a:r>
          </a:p>
          <a:p>
            <a:pPr algn="l" rtl="0" fontAlgn="base">
              <a:lnSpc>
                <a:spcPts val="2100"/>
              </a:lnSpc>
            </a:pPr>
            <a:r>
              <a:rPr lang="nl-NL" b="0" i="0" dirty="0">
                <a:solidFill>
                  <a:srgbClr val="001D35"/>
                </a:solidFill>
                <a:effectLst/>
                <a:latin typeface="Google Sans"/>
              </a:rPr>
              <a:t>Als je dus alle niveaus van Bateson kunt doorlopen, beheers je niet alleen je omgeving, gedrag en vaardigheden, maar ook je overtuigingen, identiteit en zingeving. Je begrijpt hoe deze niveaus met elkaar verbonden zijn en hoe veranderingen op een hoger niveau een grotere impact hebben op alle andere niveaus. Dit maakt je de stabiele leerkracht die kinderen nodig hebben.</a:t>
            </a:r>
            <a:endParaRPr lang="nl-NL" sz="1200" b="0" i="0" u="none" strike="noStrike" dirty="0">
              <a:solidFill>
                <a:srgbClr val="E64122"/>
              </a:solidFill>
              <a:effectLst/>
              <a:latin typeface="Verdana" panose="020B060403050404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EBCAF0A-3B4C-4BB8-963F-96140E957F49}" type="slidenum">
              <a:rPr lang="nl-NL" smtClean="0"/>
              <a:t>4</a:t>
            </a:fld>
            <a:endParaRPr lang="nl-NL"/>
          </a:p>
        </p:txBody>
      </p:sp>
    </p:spTree>
    <p:extLst>
      <p:ext uri="{BB962C8B-B14F-4D97-AF65-F5344CB8AC3E}">
        <p14:creationId xmlns:p14="http://schemas.microsoft.com/office/powerpoint/2010/main" val="3141276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b="1" dirty="0"/>
              <a:t>Als je Bateson en McClelland combineert kun je er een coachmodel van maken, te gebruiken bij het begeleiden van een </a:t>
            </a:r>
            <a:r>
              <a:rPr lang="nl-NL" b="1" dirty="0" err="1"/>
              <a:t>Kempelstudent</a:t>
            </a:r>
            <a:r>
              <a:rPr lang="nl-NL" b="1" dirty="0"/>
              <a:t>.</a:t>
            </a:r>
          </a:p>
          <a:p>
            <a:r>
              <a:rPr lang="nl-NL" b="0" dirty="0"/>
              <a:t>De werkrichtingen van de </a:t>
            </a:r>
            <a:r>
              <a:rPr lang="nl-NL" b="0" dirty="0" err="1"/>
              <a:t>pyramide</a:t>
            </a:r>
            <a:r>
              <a:rPr lang="nl-NL" b="0" dirty="0"/>
              <a:t> en de ijsberg zijn tegenovergesteld. Dat wat je bij de </a:t>
            </a:r>
            <a:r>
              <a:rPr lang="nl-NL" b="0" dirty="0" err="1"/>
              <a:t>ijsbergboven</a:t>
            </a:r>
            <a:r>
              <a:rPr lang="nl-NL" b="0" dirty="0"/>
              <a:t> water ziet, vormt de basis van de </a:t>
            </a:r>
            <a:r>
              <a:rPr lang="nl-NL" b="0" dirty="0" err="1"/>
              <a:t>pyramide</a:t>
            </a:r>
            <a:r>
              <a:rPr lang="nl-NL" b="0" dirty="0"/>
              <a:t> van Bateson.</a:t>
            </a:r>
          </a:p>
          <a:p>
            <a:r>
              <a:rPr lang="nl-NL" b="0" dirty="0"/>
              <a:t>In de volgende dia zal ik bij ieder niveau voorbeelden van coachvragen geven.</a:t>
            </a:r>
          </a:p>
          <a:p>
            <a:endParaRPr lang="nl-NL" b="1" dirty="0"/>
          </a:p>
          <a:p>
            <a:r>
              <a:rPr lang="nl-NL" b="1" dirty="0"/>
              <a:t>Omgeving</a:t>
            </a:r>
            <a:r>
              <a:rPr lang="nl-NL" dirty="0"/>
              <a:t> WAAR BEN IK? Onderaan de piramide van Bateson is onze omgeving en context. In andere woorden WIE, WAAR en WANNEER? De antwoorden liggen buiten de student zelf.</a:t>
            </a:r>
          </a:p>
          <a:p>
            <a:r>
              <a:rPr lang="nl-NL" dirty="0" err="1"/>
              <a:t>Coachingsvragen</a:t>
            </a:r>
            <a:r>
              <a:rPr lang="nl-NL" dirty="0"/>
              <a:t>  • Wanneer iets goed of mis gaat, waar, wanneer en met wie gebeurt dit? • Waar reageer je negatief op? • Waar reageer je positief op? • Welke resultaten kan de klas bereiken? • Wat houdt je tegen in jouw huidige klassensituatie?</a:t>
            </a:r>
          </a:p>
          <a:p>
            <a:r>
              <a:rPr lang="nl-NL" b="1" dirty="0"/>
              <a:t>Gedrag</a:t>
            </a:r>
            <a:r>
              <a:rPr lang="nl-NL" dirty="0"/>
              <a:t> WAT DOE IK? Gedrag is het meest zichtbaar van alle logische niveaus. </a:t>
            </a:r>
          </a:p>
          <a:p>
            <a:r>
              <a:rPr lang="nl-NL" dirty="0" err="1"/>
              <a:t>Coachingsvragen</a:t>
            </a:r>
            <a:r>
              <a:rPr lang="nl-NL" dirty="0"/>
              <a:t> • Ondersteunt jouw gedrag jouw doelen? • Haal je voldoening uit je eigen gedrag? • Komen jouw acties overeen met jouw identiteit of wie je wil zijn? • Welk gedrag ondersteunt wel al jouw doelen? • Hoe kan je hieruit leren en gedrag behouden of veranderen?</a:t>
            </a:r>
          </a:p>
          <a:p>
            <a:r>
              <a:rPr lang="nl-NL" b="1" dirty="0"/>
              <a:t>Vaardigheden</a:t>
            </a:r>
            <a:r>
              <a:rPr lang="nl-NL" dirty="0"/>
              <a:t> WAT KAN IK? Gewoon doen is niet altijd even rechtlijnig. Zo kan je voordeel halen uit het verder ontwikkelen of aanleren van nieuwe competenties. </a:t>
            </a:r>
          </a:p>
          <a:p>
            <a:r>
              <a:rPr lang="nl-NL" dirty="0" err="1"/>
              <a:t>Coachingsvragen</a:t>
            </a:r>
            <a:r>
              <a:rPr lang="nl-NL" dirty="0"/>
              <a:t> • Wat kan ik al? • Wat kan ik nog niet? • Wie of wat kan mij helpen bij het ontwikkelen van de gewenste vaardigheden? • Wat zijn mijn talenten/sterktes? • Wat zijn mijn valkuilen/werkpunten? </a:t>
            </a:r>
          </a:p>
          <a:p>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 GEL</a:t>
            </a:r>
            <a:r>
              <a:rPr lang="nl-NL" i="1" dirty="0"/>
              <a:t>OO</a:t>
            </a:r>
            <a:r>
              <a:rPr lang="nl-NL" dirty="0"/>
              <a:t>F IK IN? </a:t>
            </a:r>
            <a:r>
              <a:rPr lang="nl-NL" b="1" dirty="0"/>
              <a:t>Overtuigingen</a:t>
            </a:r>
            <a:r>
              <a:rPr lang="nl-NL" dirty="0"/>
              <a:t> zijn een belangrijk onderdeel in ons </a:t>
            </a:r>
            <a:r>
              <a:rPr lang="nl-NL" i="1" dirty="0"/>
              <a:t>zijn</a:t>
            </a:r>
            <a:r>
              <a:rPr lang="nl-NL" dirty="0"/>
              <a:t>. Op basis van persoonlijke ervaringen vormen we een wereldbeeld en trekken we conclusies. </a:t>
            </a:r>
          </a:p>
          <a:p>
            <a:r>
              <a:rPr lang="nl-NL" b="1" dirty="0"/>
              <a:t>Overtuigingen</a:t>
            </a:r>
            <a:r>
              <a:rPr lang="nl-NL" dirty="0"/>
              <a:t> vind je bij </a:t>
            </a:r>
            <a:r>
              <a:rPr lang="nl-NL" dirty="0" err="1"/>
              <a:t>McLelland</a:t>
            </a:r>
            <a:r>
              <a:rPr lang="nl-NL" dirty="0"/>
              <a:t> onder de waterspiegel. Je kunt ze bij jouw student aanvoelen. Een student kan ervan overtuigd zijn dat iets wel of niet gaat lukken.  Bij veel </a:t>
            </a:r>
            <a:r>
              <a:rPr lang="nl-NL" dirty="0" err="1"/>
              <a:t>negativiteit</a:t>
            </a:r>
            <a:r>
              <a:rPr lang="nl-NL" dirty="0"/>
              <a:t> in de onderste delen van de </a:t>
            </a:r>
            <a:r>
              <a:rPr lang="nl-NL" dirty="0" err="1"/>
              <a:t>pyramide</a:t>
            </a:r>
            <a:r>
              <a:rPr lang="nl-NL" dirty="0"/>
              <a:t> van Bateson zal een student eerder een negatieve overtuiging ontwikkelen en dat constateer je als mentor vaak bij jezelf als een vervelend onderbuikgevoel. Het tegenovergestelde kan natuurlijk ook en dan kan een student groeien vanuit zijn of haar positivisme. </a:t>
            </a:r>
          </a:p>
          <a:p>
            <a:r>
              <a:rPr lang="nl-NL" dirty="0" err="1"/>
              <a:t>Coachingsvragen</a:t>
            </a:r>
            <a:endParaRPr lang="nl-NL" dirty="0"/>
          </a:p>
          <a:p>
            <a:r>
              <a:rPr lang="nl-NL" dirty="0"/>
              <a:t>• Waar geloof je in? </a:t>
            </a:r>
          </a:p>
          <a:p>
            <a:r>
              <a:rPr lang="nl-NL" dirty="0"/>
              <a:t>• Wat zijn jouw belangrijkste waarden? </a:t>
            </a:r>
          </a:p>
          <a:p>
            <a:r>
              <a:rPr lang="nl-NL" dirty="0"/>
              <a:t>• Welke overtuigingen houden momenteel jouw doelen tegen? </a:t>
            </a:r>
          </a:p>
          <a:p>
            <a:r>
              <a:rPr lang="nl-NL" dirty="0"/>
              <a:t>• Welke </a:t>
            </a:r>
            <a:r>
              <a:rPr lang="nl-NL" dirty="0" err="1"/>
              <a:t>mindset</a:t>
            </a:r>
            <a:r>
              <a:rPr lang="nl-NL" dirty="0"/>
              <a:t> heb je nodig om jouw doel te bereiken?</a:t>
            </a:r>
          </a:p>
          <a:p>
            <a:endParaRPr lang="nl-NL" dirty="0"/>
          </a:p>
          <a:p>
            <a:r>
              <a:rPr lang="nl-NL" b="1" dirty="0"/>
              <a:t>Identiteit</a:t>
            </a:r>
            <a:r>
              <a:rPr lang="nl-NL" dirty="0"/>
              <a:t> WIE BEN IK? WAT WIL IK? Helemaal onderaan de ijsberg van </a:t>
            </a:r>
            <a:r>
              <a:rPr lang="nl-NL" dirty="0" err="1"/>
              <a:t>MCLelland</a:t>
            </a:r>
            <a:r>
              <a:rPr lang="nl-NL" dirty="0"/>
              <a:t> vind je de echte basis: De identiteit, welke de persoonlijkheid en attitude van de student bepaalt. Met andere woorden ook hoe iemand overkomt bij andere mensen. </a:t>
            </a:r>
          </a:p>
          <a:p>
            <a:r>
              <a:rPr lang="nl-NL" dirty="0"/>
              <a:t>Om een student te laten groeien in het zich bewust worden van zijn of haar identiteit, bijna de top van de </a:t>
            </a:r>
            <a:r>
              <a:rPr lang="nl-NL" dirty="0" err="1"/>
              <a:t>pyramide</a:t>
            </a:r>
            <a:r>
              <a:rPr lang="nl-NL" dirty="0"/>
              <a:t> van Bateson, kun je de volgende</a:t>
            </a:r>
          </a:p>
          <a:p>
            <a:r>
              <a:rPr lang="nl-NL" dirty="0" err="1"/>
              <a:t>Coachingsvragen</a:t>
            </a:r>
            <a:r>
              <a:rPr lang="nl-NL" dirty="0"/>
              <a:t> </a:t>
            </a:r>
          </a:p>
          <a:p>
            <a:r>
              <a:rPr lang="nl-NL" dirty="0"/>
              <a:t>• Hoe wil jij als leerkracht of als teamlid zijn? </a:t>
            </a:r>
          </a:p>
          <a:p>
            <a:r>
              <a:rPr lang="nl-NL" dirty="0"/>
              <a:t>• Wie zijn jouw rolmodellen? </a:t>
            </a:r>
          </a:p>
          <a:p>
            <a:r>
              <a:rPr lang="nl-NL" dirty="0"/>
              <a:t>• Hoe was je als kind? Wat deed je graag?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Wat zou je doen in een wereld zonder gevolgen?</a:t>
            </a:r>
          </a:p>
          <a:p>
            <a:r>
              <a:rPr lang="nl-NL" dirty="0"/>
              <a:t>• Hoe omschrijf jij jezelf? En hoe omschrijven anderen jou? </a:t>
            </a:r>
          </a:p>
          <a:p>
            <a:r>
              <a:rPr lang="nl-NL" dirty="0"/>
              <a:t>Wat wil je dat ze zeggen? </a:t>
            </a:r>
          </a:p>
          <a:p>
            <a:r>
              <a:rPr lang="nl-NL" dirty="0"/>
              <a:t>• Hoe is jouw zelfbeeld? Wat kun je eraan doen om je zelfbeeld te verbeteren, kijkende naar jou als startende leerkracht? </a:t>
            </a:r>
          </a:p>
          <a:p>
            <a:r>
              <a:rPr lang="nl-NL" dirty="0"/>
              <a:t>• </a:t>
            </a:r>
          </a:p>
          <a:p>
            <a:r>
              <a:rPr lang="nl-NL" b="1" dirty="0"/>
              <a:t>Zingeving</a:t>
            </a:r>
            <a:r>
              <a:rPr lang="nl-NL" dirty="0"/>
              <a:t> Ten slotte is er de WAAROM vraag. Welke zingeving drijft jouw acties? Verbinding met een groter geheel zorgt voor meer vervulling en geluk. </a:t>
            </a:r>
          </a:p>
          <a:p>
            <a:r>
              <a:rPr lang="nl-NL" dirty="0" err="1"/>
              <a:t>Coachingsvragen</a:t>
            </a:r>
            <a:r>
              <a:rPr lang="nl-NL" dirty="0"/>
              <a:t> • Waarom doe je wat je doet? • Waaruit haal je zingeving en voldoening? • Wat wil je bereiken dat groter is dan jezelf? • Welke roeping heb je? Waar voel je verbinding mee? Gemeenschappelijke factor? • Welke impact wil je nalaten? • Hoe kan jij het verschil maken voor iemand anders? • Welke unieke talenten heb jij die een groter doel kunnen steunen?</a:t>
            </a:r>
          </a:p>
          <a:p>
            <a:endParaRPr lang="nl-NL" dirty="0"/>
          </a:p>
          <a:p>
            <a:r>
              <a:rPr lang="nl-NL" dirty="0"/>
              <a:t>Kanttekening is natuurlijk wel dat het van het niveau en jaar van de student afhangt of deze klaar is voor al deze vragen.</a:t>
            </a:r>
          </a:p>
          <a:p>
            <a:r>
              <a:rPr lang="nl-NL" dirty="0"/>
              <a:t>Tekst inspreken:</a:t>
            </a:r>
          </a:p>
          <a:p>
            <a:r>
              <a:rPr lang="nl-NL" dirty="0"/>
              <a:t>Voorbeeld van een reflectiegesprek</a:t>
            </a:r>
          </a:p>
        </p:txBody>
      </p:sp>
      <p:sp>
        <p:nvSpPr>
          <p:cNvPr id="4" name="Tijdelijke aanduiding voor dianummer 3"/>
          <p:cNvSpPr>
            <a:spLocks noGrp="1"/>
          </p:cNvSpPr>
          <p:nvPr>
            <p:ph type="sldNum" sz="quarter" idx="5"/>
          </p:nvPr>
        </p:nvSpPr>
        <p:spPr/>
        <p:txBody>
          <a:bodyPr/>
          <a:lstStyle/>
          <a:p>
            <a:fld id="{7EBCAF0A-3B4C-4BB8-963F-96140E957F49}" type="slidenum">
              <a:rPr lang="nl-NL" smtClean="0"/>
              <a:t>5</a:t>
            </a:fld>
            <a:endParaRPr lang="nl-NL"/>
          </a:p>
        </p:txBody>
      </p:sp>
    </p:spTree>
    <p:extLst>
      <p:ext uri="{BB962C8B-B14F-4D97-AF65-F5344CB8AC3E}">
        <p14:creationId xmlns:p14="http://schemas.microsoft.com/office/powerpoint/2010/main" val="191035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b="1" dirty="0"/>
              <a:t>Omgeving</a:t>
            </a:r>
            <a:r>
              <a:rPr lang="nl-NL" dirty="0"/>
              <a:t> Onderaan de piramide van Bateson is de context van onze omgeving. De antwoorden op vragen als WIE, WAAR en WANNEER liggen buiten de student zelf.</a:t>
            </a:r>
          </a:p>
          <a:p>
            <a:r>
              <a:rPr lang="nl-NL" dirty="0"/>
              <a:t>Bijvoorbeeld:  </a:t>
            </a:r>
          </a:p>
          <a:p>
            <a:r>
              <a:rPr lang="nl-NL" dirty="0"/>
              <a:t>• Wanneer iets goed of mis gaat, waar, wanneer en met wie gebeurt dit?</a:t>
            </a:r>
          </a:p>
          <a:p>
            <a:r>
              <a:rPr lang="nl-NL" dirty="0"/>
              <a:t> • Waar reageer je negatief op?</a:t>
            </a:r>
          </a:p>
          <a:p>
            <a:r>
              <a:rPr lang="nl-NL" dirty="0"/>
              <a:t> • Waar reageer je positief op?</a:t>
            </a:r>
          </a:p>
          <a:p>
            <a:r>
              <a:rPr lang="nl-NL" dirty="0"/>
              <a:t> • Welke resultaten kan de klas bereiken?</a:t>
            </a:r>
          </a:p>
          <a:p>
            <a:r>
              <a:rPr lang="nl-NL" dirty="0"/>
              <a:t> • Wat houd je tegen in jouw huidige klassensituatie?</a:t>
            </a:r>
          </a:p>
          <a:p>
            <a:r>
              <a:rPr lang="nl-NL" b="1" dirty="0"/>
              <a:t>Gedrag</a:t>
            </a:r>
            <a:r>
              <a:rPr lang="nl-NL" dirty="0"/>
              <a:t> WAT DOE IK? Gedrag is het meest zichtbaar van alle logische niveaus en zie je in het ijsbergmodel dan ook boven de waterspiegel.</a:t>
            </a:r>
          </a:p>
          <a:p>
            <a:r>
              <a:rPr lang="nl-NL" dirty="0" err="1"/>
              <a:t>Coachingsvragen</a:t>
            </a:r>
            <a:endParaRPr lang="nl-NL" dirty="0"/>
          </a:p>
          <a:p>
            <a:r>
              <a:rPr lang="nl-NL" dirty="0"/>
              <a:t> • Past jouw gedrag bij de doelen?</a:t>
            </a:r>
          </a:p>
          <a:p>
            <a:r>
              <a:rPr lang="nl-NL" dirty="0"/>
              <a:t> • Haal je voldoening uit je eigen gedrag?</a:t>
            </a:r>
          </a:p>
          <a:p>
            <a:r>
              <a:rPr lang="nl-NL" dirty="0"/>
              <a:t> • Komt jouw gedrag overeen met wie je wil zijn of speel je toneel?</a:t>
            </a:r>
          </a:p>
          <a:p>
            <a:r>
              <a:rPr lang="nl-NL" dirty="0"/>
              <a:t> • Welk gedrag ondersteunt wel al jouw doelen? </a:t>
            </a:r>
          </a:p>
          <a:p>
            <a:r>
              <a:rPr lang="nl-NL" dirty="0"/>
              <a:t>• Hoe kan je uit een bepaalde situatie leren en ga je dan je gedrag behouden of veranderen?</a:t>
            </a:r>
          </a:p>
          <a:p>
            <a:r>
              <a:rPr lang="nl-NL" b="1" dirty="0"/>
              <a:t>Vaardigheden vind je op de waterspiegel. Soms zijn ze zichtbaar, soms nog niet. </a:t>
            </a:r>
            <a:r>
              <a:rPr lang="nl-NL" dirty="0"/>
              <a:t> WAT KAN IK? Gewoon doen is niet altijd even rechtlijnig. Zo kan je voordeel halen uit het verder ontwikkelen of aanleren van nieuwe competenties. </a:t>
            </a:r>
          </a:p>
          <a:p>
            <a:r>
              <a:rPr lang="nl-NL" dirty="0" err="1"/>
              <a:t>Coachingsvragen</a:t>
            </a:r>
            <a:endParaRPr lang="nl-NL" dirty="0"/>
          </a:p>
          <a:p>
            <a:r>
              <a:rPr lang="nl-NL" dirty="0"/>
              <a:t> • Wat kan ik al?</a:t>
            </a:r>
          </a:p>
          <a:p>
            <a:r>
              <a:rPr lang="nl-NL" dirty="0"/>
              <a:t> • Wat kan ik nog niet? </a:t>
            </a:r>
          </a:p>
          <a:p>
            <a:r>
              <a:rPr lang="nl-NL" dirty="0"/>
              <a:t>• • Wat zijn mijn talenten/sterktes?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 Wat zijn mijn valkuilen/werkpunten?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Wie of wat kan mij helpen bij het ontwikkelen van de gewenste vaardigheden?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 GEL</a:t>
            </a:r>
            <a:r>
              <a:rPr lang="nl-NL" i="1" dirty="0"/>
              <a:t>OO</a:t>
            </a:r>
            <a:r>
              <a:rPr lang="nl-NL" dirty="0"/>
              <a:t>F IK IN? </a:t>
            </a:r>
            <a:r>
              <a:rPr lang="nl-NL" b="1" dirty="0"/>
              <a:t>Overtuigingen</a:t>
            </a:r>
            <a:r>
              <a:rPr lang="nl-NL" dirty="0"/>
              <a:t> zijn een belangrijk onderdeel in ons </a:t>
            </a:r>
            <a:r>
              <a:rPr lang="nl-NL" i="1" dirty="0"/>
              <a:t>zijn</a:t>
            </a:r>
            <a:r>
              <a:rPr lang="nl-NL" dirty="0"/>
              <a:t>. Op basis van persoonlijke ervaringen vormen we een wereldbeeld en trekken we conclusies. </a:t>
            </a:r>
          </a:p>
          <a:p>
            <a:r>
              <a:rPr lang="nl-NL" b="1" dirty="0"/>
              <a:t>Overtuigingen</a:t>
            </a:r>
            <a:r>
              <a:rPr lang="nl-NL" dirty="0"/>
              <a:t> vind je bij </a:t>
            </a:r>
            <a:r>
              <a:rPr lang="nl-NL" dirty="0" err="1"/>
              <a:t>McLelland</a:t>
            </a:r>
            <a:r>
              <a:rPr lang="nl-NL" dirty="0"/>
              <a:t> onder de waterspiegel. Je kunt ze bij jouw student aanvoelen. Een student kan ervan overtuigd zijn dat iets wel of niet gaat lukken.  Bij veel </a:t>
            </a:r>
            <a:r>
              <a:rPr lang="nl-NL" dirty="0" err="1"/>
              <a:t>negativiteit</a:t>
            </a:r>
            <a:r>
              <a:rPr lang="nl-NL" dirty="0"/>
              <a:t> in de onderste delen van de </a:t>
            </a:r>
            <a:r>
              <a:rPr lang="nl-NL" dirty="0" err="1"/>
              <a:t>pyramide</a:t>
            </a:r>
            <a:r>
              <a:rPr lang="nl-NL" dirty="0"/>
              <a:t> van Bateson zal een student eerder een negatieve overtuiging ontwikkelen en dat constateer je als mentor vaak bij jezelf als een vervelend onderbuikgevoel. Het tegenovergestelde kan natuurlijk ook en dan kan een student groeien vanuit zijn of haar positivisme. </a:t>
            </a:r>
          </a:p>
          <a:p>
            <a:r>
              <a:rPr lang="nl-NL" dirty="0" err="1"/>
              <a:t>Coachingsvragen</a:t>
            </a:r>
            <a:endParaRPr lang="nl-NL" dirty="0"/>
          </a:p>
          <a:p>
            <a:r>
              <a:rPr lang="nl-NL" dirty="0"/>
              <a:t>• Waar geloof je in? </a:t>
            </a:r>
          </a:p>
          <a:p>
            <a:r>
              <a:rPr lang="nl-NL" dirty="0"/>
              <a:t>• Wat zijn jouw belangrijkste waarden? </a:t>
            </a:r>
          </a:p>
          <a:p>
            <a:r>
              <a:rPr lang="nl-NL" dirty="0"/>
              <a:t>• Welke overtuigingen houden momenteel jouw doelen tegen? </a:t>
            </a:r>
          </a:p>
          <a:p>
            <a:r>
              <a:rPr lang="nl-NL" dirty="0"/>
              <a:t>• Welke </a:t>
            </a:r>
            <a:r>
              <a:rPr lang="nl-NL" dirty="0" err="1"/>
              <a:t>mindset</a:t>
            </a:r>
            <a:r>
              <a:rPr lang="nl-NL" dirty="0"/>
              <a:t> heb je nodig om jouw doel te bereiken?</a:t>
            </a:r>
          </a:p>
          <a:p>
            <a:endParaRPr lang="nl-NL" b="1" dirty="0"/>
          </a:p>
          <a:p>
            <a:r>
              <a:rPr lang="nl-NL" b="1" dirty="0"/>
              <a:t>Identiteit</a:t>
            </a:r>
            <a:r>
              <a:rPr lang="nl-NL" dirty="0"/>
              <a:t> WIE BEN IK? WAT WIL IK? Helemaal onderaan de ijsberg van </a:t>
            </a:r>
            <a:r>
              <a:rPr lang="nl-NL" dirty="0" err="1"/>
              <a:t>MCLelland</a:t>
            </a:r>
            <a:r>
              <a:rPr lang="nl-NL" dirty="0"/>
              <a:t> vind je de echte basis: De identiteit, welke de persoonlijkheid en attitude van de student bepaalt. Met andere woorden ook hoe iemand overkomt bij andere mensen. </a:t>
            </a:r>
          </a:p>
          <a:p>
            <a:r>
              <a:rPr lang="nl-NL" dirty="0"/>
              <a:t>Om een student te laten groeien in het zich bewust worden van zijn of haar identiteit, bijna de top van de </a:t>
            </a:r>
            <a:r>
              <a:rPr lang="nl-NL" dirty="0" err="1"/>
              <a:t>pyramide</a:t>
            </a:r>
            <a:r>
              <a:rPr lang="nl-NL" dirty="0"/>
              <a:t> van Bateson, kun je de volgende</a:t>
            </a:r>
          </a:p>
          <a:p>
            <a:r>
              <a:rPr lang="nl-NL" dirty="0" err="1"/>
              <a:t>Coachingsvragen</a:t>
            </a:r>
            <a:r>
              <a:rPr lang="nl-NL" dirty="0"/>
              <a:t> </a:t>
            </a:r>
          </a:p>
          <a:p>
            <a:r>
              <a:rPr lang="nl-NL" dirty="0"/>
              <a:t>• Hoe wil jij als leerkracht of als teamlid zijn? </a:t>
            </a:r>
          </a:p>
          <a:p>
            <a:r>
              <a:rPr lang="nl-NL" dirty="0"/>
              <a:t>• Wie zijn jouw rolmodellen? </a:t>
            </a:r>
          </a:p>
          <a:p>
            <a:r>
              <a:rPr lang="nl-NL" dirty="0"/>
              <a:t>• Hoe was je als kind? Wat deed je graag?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Wat zou je doen in een wereld zonder gevolgen?</a:t>
            </a:r>
          </a:p>
          <a:p>
            <a:r>
              <a:rPr lang="nl-NL" dirty="0"/>
              <a:t>• Hoe omschrijf jij jezelf? En hoe omschrijven anderen jou? </a:t>
            </a:r>
          </a:p>
          <a:p>
            <a:r>
              <a:rPr lang="nl-NL" dirty="0"/>
              <a:t>Wat wil je dat ze zeggen? </a:t>
            </a:r>
          </a:p>
          <a:p>
            <a:r>
              <a:rPr lang="nl-NL" dirty="0"/>
              <a:t>• Hoe is jouw zelfbeeld? Wat kun je eraan doen om je zelfbeeld te verbeteren, kijkende naar jou als startende leerkracht? </a:t>
            </a:r>
          </a:p>
          <a:p>
            <a:endParaRPr lang="nl-NL" dirty="0"/>
          </a:p>
          <a:p>
            <a:r>
              <a:rPr lang="nl-NL" b="1" dirty="0"/>
              <a:t>Zingeving</a:t>
            </a:r>
            <a:r>
              <a:rPr lang="nl-NL" dirty="0"/>
              <a:t> Ten slotte is er de WAAROM vraag. Voor studenten die lekker in hun vel zitten en de omgeving en hun gedragingen goed doorzien, veel oefenen om steeds vaardiger te worden in het draaien vaneen klas en alles wat daarbij komt kijken gaan zichzelf afvragen waarom ze doen wat ze doen. Welke zingeving drijft hun acties? Hun verbinding met een groter geheel zorgt voor meer vervulling en geluk en jij als mentor kan daartoe bijdragen met een aantal coachvragen:</a:t>
            </a:r>
          </a:p>
          <a:p>
            <a:r>
              <a:rPr lang="nl-NL" dirty="0"/>
              <a:t>• Waarom doe je wat je doet? </a:t>
            </a:r>
          </a:p>
          <a:p>
            <a:r>
              <a:rPr lang="nl-NL" dirty="0"/>
              <a:t>• Waaruit haal je zingeving en voldoening? </a:t>
            </a:r>
          </a:p>
          <a:p>
            <a:r>
              <a:rPr lang="nl-NL" dirty="0"/>
              <a:t>• Wat wil je bereiken dat groter is dan jezelf?</a:t>
            </a:r>
          </a:p>
          <a:p>
            <a:r>
              <a:rPr lang="nl-NL" dirty="0"/>
              <a:t> • Welke roeping heb je? Waar voel je verbinding mee? Gemeenschappelijke factor? </a:t>
            </a:r>
          </a:p>
          <a:p>
            <a:r>
              <a:rPr lang="nl-NL" dirty="0"/>
              <a:t>• Welke impact wil je nalaten? </a:t>
            </a:r>
          </a:p>
          <a:p>
            <a:r>
              <a:rPr lang="nl-NL" dirty="0"/>
              <a:t>• Hoe kan jij het verschil maken voor iemand anders? </a:t>
            </a:r>
          </a:p>
          <a:p>
            <a:r>
              <a:rPr lang="nl-NL" dirty="0"/>
              <a:t>• Welke unieke talenten heb jij die een groter doel kunnen steunen?</a:t>
            </a:r>
          </a:p>
          <a:p>
            <a:endParaRPr lang="nl-NL" dirty="0"/>
          </a:p>
        </p:txBody>
      </p:sp>
      <p:sp>
        <p:nvSpPr>
          <p:cNvPr id="4" name="Tijdelijke aanduiding voor dianummer 3"/>
          <p:cNvSpPr>
            <a:spLocks noGrp="1"/>
          </p:cNvSpPr>
          <p:nvPr>
            <p:ph type="sldNum" sz="quarter" idx="5"/>
          </p:nvPr>
        </p:nvSpPr>
        <p:spPr/>
        <p:txBody>
          <a:bodyPr/>
          <a:lstStyle/>
          <a:p>
            <a:fld id="{7EBCAF0A-3B4C-4BB8-963F-96140E957F49}" type="slidenum">
              <a:rPr lang="nl-NL" smtClean="0"/>
              <a:t>6</a:t>
            </a:fld>
            <a:endParaRPr lang="nl-NL"/>
          </a:p>
        </p:txBody>
      </p:sp>
    </p:spTree>
    <p:extLst>
      <p:ext uri="{BB962C8B-B14F-4D97-AF65-F5344CB8AC3E}">
        <p14:creationId xmlns:p14="http://schemas.microsoft.com/office/powerpoint/2010/main" val="52444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F083-5312-75C7-7018-0B4F5DD338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301B6A-6AF0-D061-75CF-7598F66A0DD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E87FDC89-C4A2-BE23-A592-CAC49AD46CCD}"/>
              </a:ext>
            </a:extLst>
          </p:cNvPr>
          <p:cNvSpPr>
            <a:spLocks noGrp="1"/>
          </p:cNvSpPr>
          <p:nvPr>
            <p:ph type="body" idx="1"/>
          </p:nvPr>
        </p:nvSpPr>
        <p:spPr/>
        <p:txBody>
          <a:bodyPr/>
          <a:lstStyle/>
          <a:p>
            <a:r>
              <a:rPr lang="nl-NL" dirty="0"/>
              <a:t>Je hebt gekeken naar de presentatie over het stellen van de juiste coachvragen aan studenten, gebaseerd op de modellen van Mc </a:t>
            </a:r>
            <a:r>
              <a:rPr lang="nl-NL" dirty="0" err="1"/>
              <a:t>Lelland</a:t>
            </a:r>
            <a:r>
              <a:rPr lang="nl-NL" dirty="0"/>
              <a:t> en Bateson.</a:t>
            </a:r>
          </a:p>
        </p:txBody>
      </p:sp>
      <p:sp>
        <p:nvSpPr>
          <p:cNvPr id="4" name="Tijdelijke aanduiding voor dianummer 3">
            <a:extLst>
              <a:ext uri="{FF2B5EF4-FFF2-40B4-BE49-F238E27FC236}">
                <a16:creationId xmlns:a16="http://schemas.microsoft.com/office/drawing/2014/main" id="{27FC3EF8-011B-F9C6-05B7-7337707F96BC}"/>
              </a:ext>
            </a:extLst>
          </p:cNvPr>
          <p:cNvSpPr>
            <a:spLocks noGrp="1"/>
          </p:cNvSpPr>
          <p:nvPr>
            <p:ph type="sldNum" sz="quarter" idx="5"/>
          </p:nvPr>
        </p:nvSpPr>
        <p:spPr/>
        <p:txBody>
          <a:bodyPr/>
          <a:lstStyle/>
          <a:p>
            <a:fld id="{7EBCAF0A-3B4C-4BB8-963F-96140E957F49}" type="slidenum">
              <a:rPr lang="nl-NL" smtClean="0"/>
              <a:t>7</a:t>
            </a:fld>
            <a:endParaRPr lang="nl-NL"/>
          </a:p>
        </p:txBody>
      </p:sp>
    </p:spTree>
    <p:extLst>
      <p:ext uri="{BB962C8B-B14F-4D97-AF65-F5344CB8AC3E}">
        <p14:creationId xmlns:p14="http://schemas.microsoft.com/office/powerpoint/2010/main" val="2868376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slide met log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5A5A968-C610-E74C-A0D4-9E1B455C0648}"/>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Afbeelding 9">
            <a:extLst>
              <a:ext uri="{FF2B5EF4-FFF2-40B4-BE49-F238E27FC236}">
                <a16:creationId xmlns:a16="http://schemas.microsoft.com/office/drawing/2014/main" id="{753CDA9B-7267-EA48-B401-EE2B2DDB349E}"/>
              </a:ext>
            </a:extLst>
          </p:cNvPr>
          <p:cNvPicPr>
            <a:picLocks noChangeAspect="1"/>
          </p:cNvPicPr>
          <p:nvPr userDrawn="1"/>
        </p:nvPicPr>
        <p:blipFill>
          <a:blip r:embed="rId3"/>
          <a:srcRect/>
          <a:stretch/>
        </p:blipFill>
        <p:spPr>
          <a:xfrm>
            <a:off x="3794204" y="2874406"/>
            <a:ext cx="4603592" cy="1109188"/>
          </a:xfrm>
          <a:prstGeom prst="rect">
            <a:avLst/>
          </a:prstGeom>
        </p:spPr>
      </p:pic>
    </p:spTree>
    <p:extLst>
      <p:ext uri="{BB962C8B-B14F-4D97-AF65-F5344CB8AC3E}">
        <p14:creationId xmlns:p14="http://schemas.microsoft.com/office/powerpoint/2010/main" val="2496876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een Titel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599"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pic>
        <p:nvPicPr>
          <p:cNvPr id="2" name="Afbeelding 1">
            <a:extLst>
              <a:ext uri="{FF2B5EF4-FFF2-40B4-BE49-F238E27FC236}">
                <a16:creationId xmlns:a16="http://schemas.microsoft.com/office/drawing/2014/main" id="{EB75988F-2450-F3BC-22A8-71956AD2360D}"/>
              </a:ext>
            </a:extLst>
          </p:cNvPr>
          <p:cNvPicPr>
            <a:picLocks noChangeAspect="1"/>
          </p:cNvPicPr>
          <p:nvPr userDrawn="1"/>
        </p:nvPicPr>
        <p:blipFill>
          <a:blip r:embed="rId4"/>
          <a:srcRect/>
          <a:stretch/>
        </p:blipFill>
        <p:spPr>
          <a:xfrm rot="16200000">
            <a:off x="-450000" y="1879200"/>
            <a:ext cx="2231329" cy="2231329"/>
          </a:xfrm>
          <a:prstGeom prst="rect">
            <a:avLst/>
          </a:prstGeom>
        </p:spPr>
      </p:pic>
    </p:spTree>
    <p:extLst>
      <p:ext uri="{BB962C8B-B14F-4D97-AF65-F5344CB8AC3E}">
        <p14:creationId xmlns:p14="http://schemas.microsoft.com/office/powerpoint/2010/main" val="8337420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7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een Titel 2">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600"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pic>
        <p:nvPicPr>
          <p:cNvPr id="2" name="Afbeelding 1">
            <a:extLst>
              <a:ext uri="{FF2B5EF4-FFF2-40B4-BE49-F238E27FC236}">
                <a16:creationId xmlns:a16="http://schemas.microsoft.com/office/drawing/2014/main" id="{EB75988F-2450-F3BC-22A8-71956AD2360D}"/>
              </a:ext>
            </a:extLst>
          </p:cNvPr>
          <p:cNvPicPr>
            <a:picLocks noChangeAspect="1"/>
          </p:cNvPicPr>
          <p:nvPr userDrawn="1"/>
        </p:nvPicPr>
        <p:blipFill>
          <a:blip r:embed="rId4"/>
          <a:srcRect/>
          <a:stretch/>
        </p:blipFill>
        <p:spPr>
          <a:xfrm rot="5400000">
            <a:off x="-622750" y="2487735"/>
            <a:ext cx="2231329" cy="2231329"/>
          </a:xfrm>
          <a:prstGeom prst="rect">
            <a:avLst/>
          </a:prstGeom>
        </p:spPr>
      </p:pic>
      <p:pic>
        <p:nvPicPr>
          <p:cNvPr id="3" name="Afbeelding 2">
            <a:extLst>
              <a:ext uri="{FF2B5EF4-FFF2-40B4-BE49-F238E27FC236}">
                <a16:creationId xmlns:a16="http://schemas.microsoft.com/office/drawing/2014/main" id="{9419A600-2A99-032E-88C3-6734DA23C116}"/>
              </a:ext>
            </a:extLst>
          </p:cNvPr>
          <p:cNvPicPr>
            <a:picLocks noChangeAspect="1"/>
          </p:cNvPicPr>
          <p:nvPr userDrawn="1"/>
        </p:nvPicPr>
        <p:blipFill>
          <a:blip r:embed="rId5"/>
          <a:stretch>
            <a:fillRect/>
          </a:stretch>
        </p:blipFill>
        <p:spPr>
          <a:xfrm rot="16200000">
            <a:off x="10191964" y="1467071"/>
            <a:ext cx="2230951" cy="2230951"/>
          </a:xfrm>
          <a:prstGeom prst="rect">
            <a:avLst/>
          </a:prstGeom>
        </p:spPr>
      </p:pic>
    </p:spTree>
    <p:extLst>
      <p:ext uri="{BB962C8B-B14F-4D97-AF65-F5344CB8AC3E}">
        <p14:creationId xmlns:p14="http://schemas.microsoft.com/office/powerpoint/2010/main" val="1340508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74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een Titel 3">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600"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pic>
        <p:nvPicPr>
          <p:cNvPr id="2" name="Afbeelding 1">
            <a:extLst>
              <a:ext uri="{FF2B5EF4-FFF2-40B4-BE49-F238E27FC236}">
                <a16:creationId xmlns:a16="http://schemas.microsoft.com/office/drawing/2014/main" id="{EB75988F-2450-F3BC-22A8-71956AD2360D}"/>
              </a:ext>
            </a:extLst>
          </p:cNvPr>
          <p:cNvPicPr>
            <a:picLocks noChangeAspect="1"/>
          </p:cNvPicPr>
          <p:nvPr userDrawn="1"/>
        </p:nvPicPr>
        <p:blipFill>
          <a:blip r:embed="rId4"/>
          <a:srcRect/>
          <a:stretch/>
        </p:blipFill>
        <p:spPr>
          <a:xfrm rot="10800000">
            <a:off x="10670400" y="1350000"/>
            <a:ext cx="2231329" cy="2231329"/>
          </a:xfrm>
          <a:prstGeom prst="rect">
            <a:avLst/>
          </a:prstGeom>
        </p:spPr>
      </p:pic>
      <p:pic>
        <p:nvPicPr>
          <p:cNvPr id="3" name="Afbeelding 2">
            <a:extLst>
              <a:ext uri="{FF2B5EF4-FFF2-40B4-BE49-F238E27FC236}">
                <a16:creationId xmlns:a16="http://schemas.microsoft.com/office/drawing/2014/main" id="{9419A600-2A99-032E-88C3-6734DA23C116}"/>
              </a:ext>
            </a:extLst>
          </p:cNvPr>
          <p:cNvPicPr>
            <a:picLocks noChangeAspect="1"/>
          </p:cNvPicPr>
          <p:nvPr userDrawn="1"/>
        </p:nvPicPr>
        <p:blipFill>
          <a:blip r:embed="rId5"/>
          <a:stretch>
            <a:fillRect/>
          </a:stretch>
        </p:blipFill>
        <p:spPr>
          <a:xfrm rot="16200000">
            <a:off x="-475200" y="3834000"/>
            <a:ext cx="2230951" cy="2230951"/>
          </a:xfrm>
          <a:prstGeom prst="rect">
            <a:avLst/>
          </a:prstGeom>
        </p:spPr>
      </p:pic>
    </p:spTree>
    <p:extLst>
      <p:ext uri="{BB962C8B-B14F-4D97-AF65-F5344CB8AC3E}">
        <p14:creationId xmlns:p14="http://schemas.microsoft.com/office/powerpoint/2010/main" val="7411407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74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slide met afbeeldi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9B7AC3C-E2FD-5C44-99DE-B6C2F316F14A}"/>
              </a:ext>
            </a:extLst>
          </p:cNvPr>
          <p:cNvSpPr>
            <a:spLocks noGrp="1"/>
          </p:cNvSpPr>
          <p:nvPr>
            <p:ph type="ctrTitle" hasCustomPrompt="1"/>
          </p:nvPr>
        </p:nvSpPr>
        <p:spPr>
          <a:xfrm>
            <a:off x="1064420" y="833993"/>
            <a:ext cx="6655514" cy="432628"/>
          </a:xfrm>
        </p:spPr>
        <p:txBody>
          <a:bodyPr anchor="b">
            <a:noAutofit/>
          </a:bodyPr>
          <a:lstStyle>
            <a:lvl1pPr algn="l">
              <a:lnSpc>
                <a:spcPts val="5000"/>
              </a:lnSpc>
              <a:defRPr sz="3200" b="1" cap="all" baseline="0">
                <a:solidFill>
                  <a:schemeClr val="accent1"/>
                </a:solidFill>
                <a:latin typeface="+mn-lt"/>
              </a:defRPr>
            </a:lvl1pPr>
          </a:lstStyle>
          <a:p>
            <a:r>
              <a:rPr lang="nl-NL" dirty="0"/>
              <a:t>HIER KAN EEN TITEL KOMEN</a:t>
            </a:r>
          </a:p>
        </p:txBody>
      </p:sp>
      <p:sp>
        <p:nvSpPr>
          <p:cNvPr id="20" name="Tijdelijke aanduiding voor tekst 2">
            <a:extLst>
              <a:ext uri="{FF2B5EF4-FFF2-40B4-BE49-F238E27FC236}">
                <a16:creationId xmlns:a16="http://schemas.microsoft.com/office/drawing/2014/main" id="{851D56FE-F179-4649-8DE8-8CCF2422FC9E}"/>
              </a:ext>
            </a:extLst>
          </p:cNvPr>
          <p:cNvSpPr>
            <a:spLocks noGrp="1"/>
          </p:cNvSpPr>
          <p:nvPr>
            <p:ph type="body" idx="10" hasCustomPrompt="1"/>
          </p:nvPr>
        </p:nvSpPr>
        <p:spPr>
          <a:xfrm>
            <a:off x="1278843" y="1732677"/>
            <a:ext cx="6769781" cy="3953747"/>
          </a:xfrm>
        </p:spPr>
        <p:txBody>
          <a:bodyPr>
            <a:normAutofit/>
          </a:bodyPr>
          <a:lstStyle>
            <a:lvl1pPr marL="0" indent="0">
              <a:lnSpc>
                <a:spcPts val="2200"/>
              </a:lnSpc>
              <a:spcBef>
                <a:spcPts val="0"/>
              </a:spcBef>
              <a:buFont typeface="Arial" panose="020B0604020202020204" pitchFamily="34" charset="0"/>
              <a:buNone/>
              <a:defRPr sz="2000" b="0">
                <a:solidFill>
                  <a:srgbClr val="2A2A8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Hier is ruimte voor standaardtekst.</a:t>
            </a:r>
          </a:p>
        </p:txBody>
      </p:sp>
      <p:sp>
        <p:nvSpPr>
          <p:cNvPr id="27" name="Tijdelijke aanduiding voor afbeelding 10">
            <a:extLst>
              <a:ext uri="{FF2B5EF4-FFF2-40B4-BE49-F238E27FC236}">
                <a16:creationId xmlns:a16="http://schemas.microsoft.com/office/drawing/2014/main" id="{C95B0FEB-25D7-EE4B-A793-DA8022EA7607}"/>
              </a:ext>
            </a:extLst>
          </p:cNvPr>
          <p:cNvSpPr>
            <a:spLocks noGrp="1"/>
          </p:cNvSpPr>
          <p:nvPr>
            <p:ph type="pic" sz="quarter" idx="11" hasCustomPrompt="1"/>
          </p:nvPr>
        </p:nvSpPr>
        <p:spPr>
          <a:xfrm>
            <a:off x="9025115" y="563792"/>
            <a:ext cx="3731515" cy="3716638"/>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1">
              <a:lumMod val="85000"/>
            </a:schemeClr>
          </a:solidFill>
        </p:spPr>
        <p:txBody>
          <a:bodyPr anchor="b" anchorCtr="0"/>
          <a:lstStyle>
            <a:lvl1pPr marL="0" indent="0" algn="ctr">
              <a:buNone/>
              <a:defRPr/>
            </a:lvl1pPr>
          </a:lstStyle>
          <a:p>
            <a:r>
              <a:rPr lang="nl-NL" dirty="0"/>
              <a:t>Dubbelklik om afbeelding te plaatsen</a:t>
            </a:r>
          </a:p>
          <a:p>
            <a:endParaRPr lang="nl-NL" dirty="0"/>
          </a:p>
          <a:p>
            <a:endParaRPr lang="nl-NL" dirty="0"/>
          </a:p>
        </p:txBody>
      </p:sp>
      <p:sp>
        <p:nvSpPr>
          <p:cNvPr id="42" name="Tijdelijke aanduiding voor tekst 8">
            <a:extLst>
              <a:ext uri="{FF2B5EF4-FFF2-40B4-BE49-F238E27FC236}">
                <a16:creationId xmlns:a16="http://schemas.microsoft.com/office/drawing/2014/main" id="{38392FBB-B36F-B74C-A8FC-D0A575094943}"/>
              </a:ext>
            </a:extLst>
          </p:cNvPr>
          <p:cNvSpPr>
            <a:spLocks noGrp="1"/>
          </p:cNvSpPr>
          <p:nvPr>
            <p:ph type="body" sz="quarter" idx="21" hasCustomPrompt="1"/>
          </p:nvPr>
        </p:nvSpPr>
        <p:spPr>
          <a:xfrm rot="10800000">
            <a:off x="1175479" y="5988184"/>
            <a:ext cx="206729" cy="211112"/>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pic>
        <p:nvPicPr>
          <p:cNvPr id="11" name="Afbeelding 10">
            <a:extLst>
              <a:ext uri="{FF2B5EF4-FFF2-40B4-BE49-F238E27FC236}">
                <a16:creationId xmlns:a16="http://schemas.microsoft.com/office/drawing/2014/main" id="{F35DA866-84FD-4237-9A4D-D72F897CAAB4}"/>
              </a:ext>
            </a:extLst>
          </p:cNvPr>
          <p:cNvPicPr>
            <a:picLocks noChangeAspect="1"/>
          </p:cNvPicPr>
          <p:nvPr userDrawn="1"/>
        </p:nvPicPr>
        <p:blipFill>
          <a:blip r:embed="rId3"/>
          <a:srcRect/>
          <a:stretch/>
        </p:blipFill>
        <p:spPr>
          <a:xfrm>
            <a:off x="9977868" y="6077562"/>
            <a:ext cx="1776013" cy="427912"/>
          </a:xfrm>
          <a:prstGeom prst="rect">
            <a:avLst/>
          </a:prstGeom>
        </p:spPr>
      </p:pic>
    </p:spTree>
    <p:extLst>
      <p:ext uri="{BB962C8B-B14F-4D97-AF65-F5344CB8AC3E}">
        <p14:creationId xmlns:p14="http://schemas.microsoft.com/office/powerpoint/2010/main" val="3629663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slide met afbeelding 02">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BAA14A89-F885-41A4-BB7F-7FF96CF69753}"/>
              </a:ext>
            </a:extLst>
          </p:cNvPr>
          <p:cNvSpPr>
            <a:spLocks noGrp="1"/>
          </p:cNvSpPr>
          <p:nvPr>
            <p:ph type="ctrTitle" hasCustomPrompt="1"/>
          </p:nvPr>
        </p:nvSpPr>
        <p:spPr>
          <a:xfrm>
            <a:off x="1064420" y="1440063"/>
            <a:ext cx="6655514" cy="432628"/>
          </a:xfrm>
        </p:spPr>
        <p:txBody>
          <a:bodyPr anchor="b">
            <a:noAutofit/>
          </a:bodyPr>
          <a:lstStyle>
            <a:lvl1pPr algn="l">
              <a:lnSpc>
                <a:spcPts val="5000"/>
              </a:lnSpc>
              <a:defRPr sz="3200" b="1" cap="all" baseline="0">
                <a:solidFill>
                  <a:schemeClr val="accent1"/>
                </a:solidFill>
                <a:latin typeface="+mn-lt"/>
              </a:defRPr>
            </a:lvl1pPr>
          </a:lstStyle>
          <a:p>
            <a:r>
              <a:rPr lang="nl-NL" dirty="0"/>
              <a:t>HIER KAN EEN TITEL KOMEN</a:t>
            </a:r>
          </a:p>
        </p:txBody>
      </p:sp>
      <p:sp>
        <p:nvSpPr>
          <p:cNvPr id="9" name="Tijdelijke aanduiding voor tekst 2">
            <a:extLst>
              <a:ext uri="{FF2B5EF4-FFF2-40B4-BE49-F238E27FC236}">
                <a16:creationId xmlns:a16="http://schemas.microsoft.com/office/drawing/2014/main" id="{9DF73A5F-AFAB-4793-B148-BE4BEFF785DD}"/>
              </a:ext>
            </a:extLst>
          </p:cNvPr>
          <p:cNvSpPr>
            <a:spLocks noGrp="1"/>
          </p:cNvSpPr>
          <p:nvPr>
            <p:ph type="body" idx="10" hasCustomPrompt="1"/>
          </p:nvPr>
        </p:nvSpPr>
        <p:spPr>
          <a:xfrm>
            <a:off x="1382208" y="2172888"/>
            <a:ext cx="6847391" cy="3506943"/>
          </a:xfrm>
        </p:spPr>
        <p:txBody>
          <a:bodyPr>
            <a:normAutofit/>
          </a:bodyPr>
          <a:lstStyle>
            <a:lvl1pPr marL="0" indent="0">
              <a:lnSpc>
                <a:spcPct val="114000"/>
              </a:lnSpc>
              <a:spcBef>
                <a:spcPts val="0"/>
              </a:spcBef>
              <a:buNone/>
              <a:defRPr sz="2000">
                <a:solidFill>
                  <a:srgbClr val="2A2A8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Hier is ruimte voor standaardtekst.</a:t>
            </a:r>
          </a:p>
        </p:txBody>
      </p:sp>
      <p:sp>
        <p:nvSpPr>
          <p:cNvPr id="10" name="Tijdelijke aanduiding voor afbeelding 10">
            <a:extLst>
              <a:ext uri="{FF2B5EF4-FFF2-40B4-BE49-F238E27FC236}">
                <a16:creationId xmlns:a16="http://schemas.microsoft.com/office/drawing/2014/main" id="{DC84CCA5-0F18-44F1-A25D-D51B745A7EFE}"/>
              </a:ext>
            </a:extLst>
          </p:cNvPr>
          <p:cNvSpPr>
            <a:spLocks noGrp="1"/>
          </p:cNvSpPr>
          <p:nvPr>
            <p:ph type="pic" sz="quarter" idx="11" hasCustomPrompt="1"/>
          </p:nvPr>
        </p:nvSpPr>
        <p:spPr>
          <a:xfrm>
            <a:off x="9025115" y="563792"/>
            <a:ext cx="3731515" cy="3716638"/>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1">
              <a:lumMod val="85000"/>
            </a:schemeClr>
          </a:solidFill>
        </p:spPr>
        <p:txBody>
          <a:bodyPr anchor="b"/>
          <a:lstStyle>
            <a:lvl1pPr marL="0" indent="0" algn="ctr">
              <a:buNone/>
              <a:defRPr/>
            </a:lvl1pPr>
          </a:lstStyle>
          <a:p>
            <a:r>
              <a:rPr lang="nl-NL" dirty="0"/>
              <a:t>Dubbelklik om afbeelding te plaatsen</a:t>
            </a:r>
          </a:p>
          <a:p>
            <a:endParaRPr lang="nl-NL" dirty="0"/>
          </a:p>
          <a:p>
            <a:endParaRPr lang="nl-NL" dirty="0"/>
          </a:p>
        </p:txBody>
      </p:sp>
      <p:sp>
        <p:nvSpPr>
          <p:cNvPr id="11" name="Tijdelijke aanduiding voor tekst 8">
            <a:extLst>
              <a:ext uri="{FF2B5EF4-FFF2-40B4-BE49-F238E27FC236}">
                <a16:creationId xmlns:a16="http://schemas.microsoft.com/office/drawing/2014/main" id="{85E5F9F1-0614-4D1C-A78D-21842A76B566}"/>
              </a:ext>
            </a:extLst>
          </p:cNvPr>
          <p:cNvSpPr>
            <a:spLocks noGrp="1"/>
          </p:cNvSpPr>
          <p:nvPr>
            <p:ph type="body" sz="quarter" idx="21" hasCustomPrompt="1"/>
          </p:nvPr>
        </p:nvSpPr>
        <p:spPr>
          <a:xfrm rot="10800000">
            <a:off x="1175479" y="5988184"/>
            <a:ext cx="206729" cy="211112"/>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12" name="Tijdelijke aanduiding voor tekst 4">
            <a:extLst>
              <a:ext uri="{FF2B5EF4-FFF2-40B4-BE49-F238E27FC236}">
                <a16:creationId xmlns:a16="http://schemas.microsoft.com/office/drawing/2014/main" id="{B1C18298-DA88-4D31-8CC7-BAC96D952C9D}"/>
              </a:ext>
            </a:extLst>
          </p:cNvPr>
          <p:cNvSpPr>
            <a:spLocks noGrp="1"/>
          </p:cNvSpPr>
          <p:nvPr>
            <p:ph type="body" sz="quarter" idx="23" hasCustomPrompt="1"/>
          </p:nvPr>
        </p:nvSpPr>
        <p:spPr>
          <a:xfrm>
            <a:off x="1079409" y="603976"/>
            <a:ext cx="5354637" cy="249981"/>
          </a:xfrm>
        </p:spPr>
        <p:txBody>
          <a:bodyPr>
            <a:noAutofit/>
          </a:bodyPr>
          <a:lstStyle>
            <a:lvl1pPr marL="180000" indent="-180000">
              <a:buFontTx/>
              <a:buBlip>
                <a:blip r:embed="rId3"/>
              </a:buBlip>
              <a:defRPr sz="1400" b="1">
                <a:solidFill>
                  <a:schemeClr val="accent1"/>
                </a:solidFill>
              </a:defRPr>
            </a:lvl1pPr>
          </a:lstStyle>
          <a:p>
            <a:pPr lvl="0"/>
            <a:r>
              <a:rPr lang="nl-NL" dirty="0"/>
              <a:t>Klik hier om tekst toe te voegen</a:t>
            </a:r>
          </a:p>
        </p:txBody>
      </p:sp>
      <p:pic>
        <p:nvPicPr>
          <p:cNvPr id="13" name="Afbeelding 12">
            <a:extLst>
              <a:ext uri="{FF2B5EF4-FFF2-40B4-BE49-F238E27FC236}">
                <a16:creationId xmlns:a16="http://schemas.microsoft.com/office/drawing/2014/main" id="{90928454-3FA7-43B7-AFBF-B7D5DD2345A9}"/>
              </a:ext>
            </a:extLst>
          </p:cNvPr>
          <p:cNvPicPr>
            <a:picLocks noChangeAspect="1"/>
          </p:cNvPicPr>
          <p:nvPr userDrawn="1"/>
        </p:nvPicPr>
        <p:blipFill>
          <a:blip r:embed="rId4"/>
          <a:srcRect/>
          <a:stretch/>
        </p:blipFill>
        <p:spPr>
          <a:xfrm>
            <a:off x="9977868" y="6077562"/>
            <a:ext cx="1776013" cy="427912"/>
          </a:xfrm>
          <a:prstGeom prst="rect">
            <a:avLst/>
          </a:prstGeom>
        </p:spPr>
      </p:pic>
    </p:spTree>
    <p:extLst>
      <p:ext uri="{BB962C8B-B14F-4D97-AF65-F5344CB8AC3E}">
        <p14:creationId xmlns:p14="http://schemas.microsoft.com/office/powerpoint/2010/main" val="10795540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slide 01">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5B5D9B0-5D11-1B4C-8C63-0044ADB96F46}"/>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dirty="0"/>
              <a:t>Dubbelklik om afbeelding in te voegen</a:t>
            </a:r>
          </a:p>
        </p:txBody>
      </p:sp>
      <p:sp>
        <p:nvSpPr>
          <p:cNvPr id="6" name="Tijdelijke aanduiding voor tekst 8">
            <a:extLst>
              <a:ext uri="{FF2B5EF4-FFF2-40B4-BE49-F238E27FC236}">
                <a16:creationId xmlns:a16="http://schemas.microsoft.com/office/drawing/2014/main" id="{0596B212-1721-8E46-8DE4-5EF57B906B8E}"/>
              </a:ext>
            </a:extLst>
          </p:cNvPr>
          <p:cNvSpPr>
            <a:spLocks noGrp="1"/>
          </p:cNvSpPr>
          <p:nvPr>
            <p:ph type="body" sz="quarter" idx="20" hasCustomPrompt="1"/>
          </p:nvPr>
        </p:nvSpPr>
        <p:spPr>
          <a:xfrm rot="10800000">
            <a:off x="10243193" y="2664912"/>
            <a:ext cx="2607577" cy="2662868"/>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7" name="Tijdelijke aanduiding voor tekst 8">
            <a:extLst>
              <a:ext uri="{FF2B5EF4-FFF2-40B4-BE49-F238E27FC236}">
                <a16:creationId xmlns:a16="http://schemas.microsoft.com/office/drawing/2014/main" id="{3833C33B-DF80-924A-9E6B-870723BD7C6B}"/>
              </a:ext>
            </a:extLst>
          </p:cNvPr>
          <p:cNvSpPr>
            <a:spLocks noGrp="1"/>
          </p:cNvSpPr>
          <p:nvPr>
            <p:ph type="body" sz="quarter" idx="21" hasCustomPrompt="1"/>
          </p:nvPr>
        </p:nvSpPr>
        <p:spPr>
          <a:xfrm rot="10800000">
            <a:off x="1301872" y="5638784"/>
            <a:ext cx="1853023" cy="1892315"/>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8" name="Tijdelijke aanduiding voor tekst 8">
            <a:extLst>
              <a:ext uri="{FF2B5EF4-FFF2-40B4-BE49-F238E27FC236}">
                <a16:creationId xmlns:a16="http://schemas.microsoft.com/office/drawing/2014/main" id="{6C09EBCD-7F3E-B346-9DEF-16823B383E11}"/>
              </a:ext>
            </a:extLst>
          </p:cNvPr>
          <p:cNvSpPr>
            <a:spLocks noGrp="1"/>
          </p:cNvSpPr>
          <p:nvPr>
            <p:ph type="body" sz="quarter" idx="22" hasCustomPrompt="1"/>
          </p:nvPr>
        </p:nvSpPr>
        <p:spPr>
          <a:xfrm rot="5400000">
            <a:off x="10948243" y="1812901"/>
            <a:ext cx="1668638" cy="1704020"/>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Tree>
    <p:extLst>
      <p:ext uri="{BB962C8B-B14F-4D97-AF65-F5344CB8AC3E}">
        <p14:creationId xmlns:p14="http://schemas.microsoft.com/office/powerpoint/2010/main" val="146190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toslide 02">
    <p:spTree>
      <p:nvGrpSpPr>
        <p:cNvPr id="1" name=""/>
        <p:cNvGrpSpPr/>
        <p:nvPr/>
      </p:nvGrpSpPr>
      <p:grpSpPr>
        <a:xfrm>
          <a:off x="0" y="0"/>
          <a:ext cx="0" cy="0"/>
          <a:chOff x="0" y="0"/>
          <a:chExt cx="0" cy="0"/>
        </a:xfrm>
      </p:grpSpPr>
      <p:sp>
        <p:nvSpPr>
          <p:cNvPr id="24" name="Tijdelijke aanduiding voor afbeelding 2">
            <a:extLst>
              <a:ext uri="{FF2B5EF4-FFF2-40B4-BE49-F238E27FC236}">
                <a16:creationId xmlns:a16="http://schemas.microsoft.com/office/drawing/2014/main" id="{FFCB03ED-9349-9446-8EB3-82F1C38FFBEE}"/>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dirty="0"/>
              <a:t>Dubbelklik om afbeelding in te voegen</a:t>
            </a:r>
          </a:p>
        </p:txBody>
      </p:sp>
      <p:sp>
        <p:nvSpPr>
          <p:cNvPr id="21" name="Tijdelijke aanduiding voor tekst 8">
            <a:extLst>
              <a:ext uri="{FF2B5EF4-FFF2-40B4-BE49-F238E27FC236}">
                <a16:creationId xmlns:a16="http://schemas.microsoft.com/office/drawing/2014/main" id="{A7C6E853-C820-BD43-BE37-404B90D8AC2E}"/>
              </a:ext>
            </a:extLst>
          </p:cNvPr>
          <p:cNvSpPr>
            <a:spLocks noGrp="1"/>
          </p:cNvSpPr>
          <p:nvPr>
            <p:ph type="body" sz="quarter" idx="19" hasCustomPrompt="1"/>
          </p:nvPr>
        </p:nvSpPr>
        <p:spPr>
          <a:xfrm>
            <a:off x="7800775" y="5424603"/>
            <a:ext cx="2052352" cy="2095870"/>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22" name="Tijdelijke aanduiding voor tekst 8">
            <a:extLst>
              <a:ext uri="{FF2B5EF4-FFF2-40B4-BE49-F238E27FC236}">
                <a16:creationId xmlns:a16="http://schemas.microsoft.com/office/drawing/2014/main" id="{79D254EE-F652-3244-9DD5-8E2BB05E98EE}"/>
              </a:ext>
            </a:extLst>
          </p:cNvPr>
          <p:cNvSpPr>
            <a:spLocks noGrp="1"/>
          </p:cNvSpPr>
          <p:nvPr>
            <p:ph type="body" sz="quarter" idx="20" hasCustomPrompt="1"/>
          </p:nvPr>
        </p:nvSpPr>
        <p:spPr>
          <a:xfrm rot="10800000">
            <a:off x="3473259" y="-1011349"/>
            <a:ext cx="2731597" cy="2789518"/>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23" name="Tijdelijke aanduiding voor tekst 8">
            <a:extLst>
              <a:ext uri="{FF2B5EF4-FFF2-40B4-BE49-F238E27FC236}">
                <a16:creationId xmlns:a16="http://schemas.microsoft.com/office/drawing/2014/main" id="{3073707C-9134-414A-AD18-E0A3485E9694}"/>
              </a:ext>
            </a:extLst>
          </p:cNvPr>
          <p:cNvSpPr>
            <a:spLocks noGrp="1"/>
          </p:cNvSpPr>
          <p:nvPr>
            <p:ph type="body" sz="quarter" idx="21" hasCustomPrompt="1"/>
          </p:nvPr>
        </p:nvSpPr>
        <p:spPr>
          <a:xfrm rot="5400000">
            <a:off x="2350343" y="-894911"/>
            <a:ext cx="1668638" cy="1704020"/>
          </a:xfrm>
          <a:blipFill>
            <a:blip r:embed="rId4"/>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Tree>
    <p:extLst>
      <p:ext uri="{BB962C8B-B14F-4D97-AF65-F5344CB8AC3E}">
        <p14:creationId xmlns:p14="http://schemas.microsoft.com/office/powerpoint/2010/main" val="1833814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slide 03">
    <p:spTree>
      <p:nvGrpSpPr>
        <p:cNvPr id="1" name=""/>
        <p:cNvGrpSpPr/>
        <p:nvPr/>
      </p:nvGrpSpPr>
      <p:grpSpPr>
        <a:xfrm>
          <a:off x="0" y="0"/>
          <a:ext cx="0" cy="0"/>
          <a:chOff x="0" y="0"/>
          <a:chExt cx="0" cy="0"/>
        </a:xfrm>
      </p:grpSpPr>
      <p:sp>
        <p:nvSpPr>
          <p:cNvPr id="24" name="Tijdelijke aanduiding voor afbeelding 2">
            <a:extLst>
              <a:ext uri="{FF2B5EF4-FFF2-40B4-BE49-F238E27FC236}">
                <a16:creationId xmlns:a16="http://schemas.microsoft.com/office/drawing/2014/main" id="{FFCB03ED-9349-9446-8EB3-82F1C38FFBEE}"/>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dirty="0"/>
              <a:t>Dubbelklik om afbeelding in te voegen</a:t>
            </a:r>
          </a:p>
        </p:txBody>
      </p:sp>
      <p:sp>
        <p:nvSpPr>
          <p:cNvPr id="22" name="Tijdelijke aanduiding voor tekst 8">
            <a:extLst>
              <a:ext uri="{FF2B5EF4-FFF2-40B4-BE49-F238E27FC236}">
                <a16:creationId xmlns:a16="http://schemas.microsoft.com/office/drawing/2014/main" id="{79D254EE-F652-3244-9DD5-8E2BB05E98EE}"/>
              </a:ext>
            </a:extLst>
          </p:cNvPr>
          <p:cNvSpPr>
            <a:spLocks noGrp="1"/>
          </p:cNvSpPr>
          <p:nvPr>
            <p:ph type="body" sz="quarter" idx="20" hasCustomPrompt="1"/>
          </p:nvPr>
        </p:nvSpPr>
        <p:spPr>
          <a:xfrm rot="10800000">
            <a:off x="3473259" y="-1011349"/>
            <a:ext cx="2731597" cy="2789518"/>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23" name="Tijdelijke aanduiding voor tekst 8">
            <a:extLst>
              <a:ext uri="{FF2B5EF4-FFF2-40B4-BE49-F238E27FC236}">
                <a16:creationId xmlns:a16="http://schemas.microsoft.com/office/drawing/2014/main" id="{3073707C-9134-414A-AD18-E0A3485E9694}"/>
              </a:ext>
            </a:extLst>
          </p:cNvPr>
          <p:cNvSpPr>
            <a:spLocks noGrp="1"/>
          </p:cNvSpPr>
          <p:nvPr>
            <p:ph type="body" sz="quarter" idx="21" hasCustomPrompt="1"/>
          </p:nvPr>
        </p:nvSpPr>
        <p:spPr>
          <a:xfrm rot="5400000">
            <a:off x="2350343" y="-894911"/>
            <a:ext cx="1668638" cy="1704020"/>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Tree>
    <p:extLst>
      <p:ext uri="{BB962C8B-B14F-4D97-AF65-F5344CB8AC3E}">
        <p14:creationId xmlns:p14="http://schemas.microsoft.com/office/powerpoint/2010/main" val="193838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roo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F02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729B68D-CF01-6A42-A03C-350E9D9C4D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21FD8507-5213-8A49-8A4A-80C8CBC8CE41}"/>
              </a:ext>
            </a:extLst>
          </p:cNvPr>
          <p:cNvSpPr>
            <a:spLocks noGrp="1"/>
          </p:cNvSpPr>
          <p:nvPr>
            <p:ph type="ctrTitle" hasCustomPrompt="1"/>
          </p:nvPr>
        </p:nvSpPr>
        <p:spPr>
          <a:xfrm>
            <a:off x="2325187" y="1454124"/>
            <a:ext cx="7956497" cy="1872752"/>
          </a:xfrm>
        </p:spPr>
        <p:txBody>
          <a:bodyPr anchor="b">
            <a:normAutofit/>
          </a:bodyPr>
          <a:lstStyle>
            <a:lvl1pPr algn="l">
              <a:lnSpc>
                <a:spcPct val="100000"/>
              </a:lnSpc>
              <a:defRPr sz="5400" b="1" cap="all" baseline="0">
                <a:solidFill>
                  <a:schemeClr val="bg1"/>
                </a:solidFill>
                <a:latin typeface="+mn-lt"/>
              </a:defRPr>
            </a:lvl1pPr>
          </a:lstStyle>
          <a:p>
            <a:r>
              <a:rPr lang="nl-NL" dirty="0"/>
              <a:t>HIER KAN EEN TITEL KOMEN</a:t>
            </a:r>
          </a:p>
        </p:txBody>
      </p:sp>
      <p:sp>
        <p:nvSpPr>
          <p:cNvPr id="11" name="Ondertitel 2">
            <a:extLst>
              <a:ext uri="{FF2B5EF4-FFF2-40B4-BE49-F238E27FC236}">
                <a16:creationId xmlns:a16="http://schemas.microsoft.com/office/drawing/2014/main" id="{88102907-5E61-3C41-92C3-18595CB14515}"/>
              </a:ext>
            </a:extLst>
          </p:cNvPr>
          <p:cNvSpPr>
            <a:spLocks noGrp="1"/>
          </p:cNvSpPr>
          <p:nvPr>
            <p:ph type="subTitle" idx="1" hasCustomPrompt="1"/>
          </p:nvPr>
        </p:nvSpPr>
        <p:spPr>
          <a:xfrm>
            <a:off x="3203616" y="3745937"/>
            <a:ext cx="6998555" cy="538680"/>
          </a:xfrm>
        </p:spPr>
        <p:txBody>
          <a:bodyPr>
            <a:normAutofit/>
          </a:bodyPr>
          <a:lstStyle>
            <a:lvl1pPr marL="216000" indent="-216000" algn="l">
              <a:buSzPct val="80000"/>
              <a:buFontTx/>
              <a:buBlip>
                <a:blip r:embed="rId3"/>
              </a:buBlip>
              <a:defRPr sz="2400" b="1">
                <a:solidFill>
                  <a:srgbClr val="2A2A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Tree>
    <p:extLst>
      <p:ext uri="{BB962C8B-B14F-4D97-AF65-F5344CB8AC3E}">
        <p14:creationId xmlns:p14="http://schemas.microsoft.com/office/powerpoint/2010/main" val="22006964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blauw">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23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729B68D-CF01-6A42-A03C-350E9D9C4DFD}"/>
              </a:ext>
            </a:extLst>
          </p:cNvPr>
          <p:cNvPicPr>
            <a:picLocks noChangeAspect="1"/>
          </p:cNvPicPr>
          <p:nvPr userDrawn="1"/>
        </p:nvPicPr>
        <p:blipFill>
          <a:blip r:embed="rId2"/>
          <a:srcRect/>
          <a:stretch/>
        </p:blipFill>
        <p:spPr>
          <a:xfrm>
            <a:off x="0" y="0"/>
            <a:ext cx="12192000" cy="6858000"/>
          </a:xfrm>
          <a:prstGeom prst="rect">
            <a:avLst/>
          </a:prstGeom>
          <a:solidFill>
            <a:srgbClr val="2A2A86"/>
          </a:solidFill>
        </p:spPr>
      </p:pic>
      <p:sp>
        <p:nvSpPr>
          <p:cNvPr id="9" name="Titel 1">
            <a:extLst>
              <a:ext uri="{FF2B5EF4-FFF2-40B4-BE49-F238E27FC236}">
                <a16:creationId xmlns:a16="http://schemas.microsoft.com/office/drawing/2014/main" id="{21FD8507-5213-8A49-8A4A-80C8CBC8CE41}"/>
              </a:ext>
            </a:extLst>
          </p:cNvPr>
          <p:cNvSpPr>
            <a:spLocks noGrp="1"/>
          </p:cNvSpPr>
          <p:nvPr>
            <p:ph type="ctrTitle" hasCustomPrompt="1"/>
          </p:nvPr>
        </p:nvSpPr>
        <p:spPr>
          <a:xfrm>
            <a:off x="2325187" y="1454124"/>
            <a:ext cx="7956497" cy="1872752"/>
          </a:xfrm>
        </p:spPr>
        <p:txBody>
          <a:bodyPr anchor="b">
            <a:normAutofit/>
          </a:bodyPr>
          <a:lstStyle>
            <a:lvl1pPr algn="l">
              <a:lnSpc>
                <a:spcPct val="100000"/>
              </a:lnSpc>
              <a:defRPr sz="5400" b="1" cap="all" baseline="0">
                <a:solidFill>
                  <a:schemeClr val="bg1"/>
                </a:solidFill>
                <a:latin typeface="+mn-lt"/>
              </a:defRPr>
            </a:lvl1pPr>
          </a:lstStyle>
          <a:p>
            <a:r>
              <a:rPr lang="nl-NL" dirty="0"/>
              <a:t>HIER KAN EEN TITEL KOMEN</a:t>
            </a:r>
          </a:p>
        </p:txBody>
      </p:sp>
      <p:sp>
        <p:nvSpPr>
          <p:cNvPr id="7" name="Ondertitel 2">
            <a:extLst>
              <a:ext uri="{FF2B5EF4-FFF2-40B4-BE49-F238E27FC236}">
                <a16:creationId xmlns:a16="http://schemas.microsoft.com/office/drawing/2014/main" id="{2A6332C5-9024-4FD0-A443-0547985D2DE1}"/>
              </a:ext>
            </a:extLst>
          </p:cNvPr>
          <p:cNvSpPr>
            <a:spLocks noGrp="1"/>
          </p:cNvSpPr>
          <p:nvPr>
            <p:ph type="subTitle" idx="1" hasCustomPrompt="1"/>
          </p:nvPr>
        </p:nvSpPr>
        <p:spPr>
          <a:xfrm>
            <a:off x="4929637" y="3654497"/>
            <a:ext cx="5352047" cy="538680"/>
          </a:xfrm>
        </p:spPr>
        <p:txBody>
          <a:bodyPr>
            <a:normAutofit/>
          </a:bodyPr>
          <a:lstStyle>
            <a:lvl1pPr marL="216000" indent="-216000" algn="l">
              <a:buSzPct val="80000"/>
              <a:buFontTx/>
              <a:buBlip>
                <a:blip r:embed="rId3"/>
              </a:buBlip>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Tree>
    <p:extLst>
      <p:ext uri="{BB962C8B-B14F-4D97-AF65-F5344CB8AC3E}">
        <p14:creationId xmlns:p14="http://schemas.microsoft.com/office/powerpoint/2010/main" val="2802667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met foto-rood">
    <p:bg>
      <p:bgPr>
        <a:solidFill>
          <a:srgbClr val="F02837"/>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1C6E8E0-0126-4DBA-BDA4-E142DD3FAA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afbeelding 10">
            <a:extLst>
              <a:ext uri="{FF2B5EF4-FFF2-40B4-BE49-F238E27FC236}">
                <a16:creationId xmlns:a16="http://schemas.microsoft.com/office/drawing/2014/main" id="{5D2E6BB2-1E1F-4BDC-B10E-76ACE55B18A2}"/>
              </a:ext>
            </a:extLst>
          </p:cNvPr>
          <p:cNvSpPr>
            <a:spLocks noGrp="1"/>
          </p:cNvSpPr>
          <p:nvPr>
            <p:ph type="pic" sz="quarter" idx="11" hasCustomPrompt="1"/>
          </p:nvPr>
        </p:nvSpPr>
        <p:spPr>
          <a:xfrm>
            <a:off x="-2351225" y="-1814144"/>
            <a:ext cx="9178173" cy="9141581"/>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836000" rIns="3420000" spcCol="36000" anchor="ctr" anchorCtr="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Dubbelklik om afbeelding te plaatsen</a:t>
            </a:r>
          </a:p>
        </p:txBody>
      </p:sp>
      <p:sp>
        <p:nvSpPr>
          <p:cNvPr id="10" name="Ondertitel 2">
            <a:extLst>
              <a:ext uri="{FF2B5EF4-FFF2-40B4-BE49-F238E27FC236}">
                <a16:creationId xmlns:a16="http://schemas.microsoft.com/office/drawing/2014/main" id="{2578ABD7-D6CC-479D-939F-CB0EFEF45C90}"/>
              </a:ext>
            </a:extLst>
          </p:cNvPr>
          <p:cNvSpPr txBox="1">
            <a:spLocks/>
          </p:cNvSpPr>
          <p:nvPr userDrawn="1"/>
        </p:nvSpPr>
        <p:spPr>
          <a:xfrm>
            <a:off x="6404016" y="3753644"/>
            <a:ext cx="6998555" cy="538680"/>
          </a:xfrm>
          <a:prstGeom prst="rect">
            <a:avLst/>
          </a:prstGeom>
        </p:spPr>
        <p:txBody>
          <a:bodyPr vert="horz" lIns="91440" tIns="45720" rIns="91440" bIns="45720" rtlCol="0">
            <a:normAutofit/>
          </a:bodyPr>
          <a:lstStyle>
            <a:lvl1pPr marL="216000" indent="-216000" algn="l" defTabSz="914400" rtl="0" eaLnBrk="1" latinLnBrk="0" hangingPunct="1">
              <a:lnSpc>
                <a:spcPct val="90000"/>
              </a:lnSpc>
              <a:spcBef>
                <a:spcPts val="1000"/>
              </a:spcBef>
              <a:buSzPct val="80000"/>
              <a:buFontTx/>
              <a:buBlip>
                <a:blip r:embed="rId3"/>
              </a:buBlip>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endParaRPr lang="nl-NL" dirty="0"/>
          </a:p>
        </p:txBody>
      </p:sp>
      <p:sp>
        <p:nvSpPr>
          <p:cNvPr id="7" name="Titel 1">
            <a:extLst>
              <a:ext uri="{FF2B5EF4-FFF2-40B4-BE49-F238E27FC236}">
                <a16:creationId xmlns:a16="http://schemas.microsoft.com/office/drawing/2014/main" id="{9E3D9433-2817-4F09-816A-F967F37082F0}"/>
              </a:ext>
            </a:extLst>
          </p:cNvPr>
          <p:cNvSpPr>
            <a:spLocks noGrp="1"/>
          </p:cNvSpPr>
          <p:nvPr>
            <p:ph type="ctrTitle" hasCustomPrompt="1"/>
          </p:nvPr>
        </p:nvSpPr>
        <p:spPr>
          <a:xfrm>
            <a:off x="5576993" y="1533253"/>
            <a:ext cx="6230477" cy="1571103"/>
          </a:xfrm>
        </p:spPr>
        <p:txBody>
          <a:bodyPr anchor="b">
            <a:normAutofit/>
          </a:bodyPr>
          <a:lstStyle>
            <a:lvl1pPr algn="l">
              <a:lnSpc>
                <a:spcPct val="100000"/>
              </a:lnSpc>
              <a:defRPr sz="4400" b="1" cap="all" baseline="0">
                <a:solidFill>
                  <a:schemeClr val="bg1"/>
                </a:solidFill>
                <a:latin typeface="+mn-lt"/>
              </a:defRPr>
            </a:lvl1pPr>
          </a:lstStyle>
          <a:p>
            <a:r>
              <a:rPr lang="nl-NL" dirty="0"/>
              <a:t>HIER KAN EEN TITEL KOMEN</a:t>
            </a:r>
          </a:p>
        </p:txBody>
      </p:sp>
      <p:sp>
        <p:nvSpPr>
          <p:cNvPr id="2" name="Ondertitel 2">
            <a:extLst>
              <a:ext uri="{FF2B5EF4-FFF2-40B4-BE49-F238E27FC236}">
                <a16:creationId xmlns:a16="http://schemas.microsoft.com/office/drawing/2014/main" id="{F51B1B35-9EB6-8B98-6357-C5691B3BC1C7}"/>
              </a:ext>
            </a:extLst>
          </p:cNvPr>
          <p:cNvSpPr>
            <a:spLocks noGrp="1"/>
          </p:cNvSpPr>
          <p:nvPr>
            <p:ph type="subTitle" idx="1" hasCustomPrompt="1"/>
          </p:nvPr>
        </p:nvSpPr>
        <p:spPr>
          <a:xfrm>
            <a:off x="6232409" y="3476597"/>
            <a:ext cx="6998555" cy="538680"/>
          </a:xfrm>
        </p:spPr>
        <p:txBody>
          <a:bodyPr>
            <a:normAutofit/>
          </a:bodyPr>
          <a:lstStyle>
            <a:lvl1pPr marL="216000" indent="-216000" algn="l">
              <a:buSzPct val="80000"/>
              <a:buFontTx/>
              <a:buBlip>
                <a:blip r:embed="rId3"/>
              </a:buBlip>
              <a:defRPr sz="2400" b="1">
                <a:solidFill>
                  <a:srgbClr val="2A2A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Tree>
    <p:extLst>
      <p:ext uri="{BB962C8B-B14F-4D97-AF65-F5344CB8AC3E}">
        <p14:creationId xmlns:p14="http://schemas.microsoft.com/office/powerpoint/2010/main" val="3182218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lide met foto-blauw">
    <p:bg>
      <p:bgPr>
        <a:solidFill>
          <a:srgbClr val="2A2A86"/>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23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DFCC96E5-1B9B-3841-8C39-2C8DAA8A8ACA}"/>
              </a:ext>
            </a:extLst>
          </p:cNvPr>
          <p:cNvPicPr>
            <a:picLocks noChangeAspect="1"/>
          </p:cNvPicPr>
          <p:nvPr userDrawn="1"/>
        </p:nvPicPr>
        <p:blipFill>
          <a:blip r:embed="rId2"/>
          <a:stretch>
            <a:fillRect/>
          </a:stretch>
        </p:blipFill>
        <p:spPr>
          <a:xfrm>
            <a:off x="0" y="0"/>
            <a:ext cx="12192000" cy="6858000"/>
          </a:xfrm>
          <a:prstGeom prst="rect">
            <a:avLst/>
          </a:prstGeom>
          <a:solidFill>
            <a:srgbClr val="2A2A86"/>
          </a:solidFill>
        </p:spPr>
      </p:pic>
      <p:sp>
        <p:nvSpPr>
          <p:cNvPr id="6" name="Titel 1">
            <a:extLst>
              <a:ext uri="{FF2B5EF4-FFF2-40B4-BE49-F238E27FC236}">
                <a16:creationId xmlns:a16="http://schemas.microsoft.com/office/drawing/2014/main" id="{6BBE61E2-50BA-9F44-9815-BFDD82737498}"/>
              </a:ext>
            </a:extLst>
          </p:cNvPr>
          <p:cNvSpPr>
            <a:spLocks noGrp="1"/>
          </p:cNvSpPr>
          <p:nvPr>
            <p:ph type="ctrTitle" hasCustomPrompt="1"/>
          </p:nvPr>
        </p:nvSpPr>
        <p:spPr>
          <a:xfrm>
            <a:off x="5576993" y="1533253"/>
            <a:ext cx="6230477" cy="1578810"/>
          </a:xfrm>
        </p:spPr>
        <p:txBody>
          <a:bodyPr anchor="b">
            <a:normAutofit/>
          </a:bodyPr>
          <a:lstStyle>
            <a:lvl1pPr algn="l">
              <a:lnSpc>
                <a:spcPct val="100000"/>
              </a:lnSpc>
              <a:defRPr sz="4400" b="1" cap="all" baseline="0">
                <a:solidFill>
                  <a:schemeClr val="bg1"/>
                </a:solidFill>
                <a:latin typeface="+mn-lt"/>
              </a:defRPr>
            </a:lvl1pPr>
          </a:lstStyle>
          <a:p>
            <a:r>
              <a:rPr lang="nl-NL" dirty="0"/>
              <a:t>HIER KAN EEN TITEL KOMEN</a:t>
            </a:r>
          </a:p>
        </p:txBody>
      </p:sp>
      <p:sp>
        <p:nvSpPr>
          <p:cNvPr id="7" name="Ondertitel 2">
            <a:extLst>
              <a:ext uri="{FF2B5EF4-FFF2-40B4-BE49-F238E27FC236}">
                <a16:creationId xmlns:a16="http://schemas.microsoft.com/office/drawing/2014/main" id="{B8C68129-948C-E140-93B5-299091D228D1}"/>
              </a:ext>
            </a:extLst>
          </p:cNvPr>
          <p:cNvSpPr>
            <a:spLocks noGrp="1"/>
          </p:cNvSpPr>
          <p:nvPr>
            <p:ph type="subTitle" idx="1" hasCustomPrompt="1"/>
          </p:nvPr>
        </p:nvSpPr>
        <p:spPr>
          <a:xfrm>
            <a:off x="6455422" y="3745937"/>
            <a:ext cx="5352047" cy="538680"/>
          </a:xfrm>
        </p:spPr>
        <p:txBody>
          <a:bodyPr>
            <a:normAutofit/>
          </a:bodyPr>
          <a:lstStyle>
            <a:lvl1pPr marL="216000" indent="-216000" algn="l">
              <a:buSzPct val="80000"/>
              <a:buFontTx/>
              <a:buBlip>
                <a:blip r:embed="rId3"/>
              </a:buBlip>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
        <p:nvSpPr>
          <p:cNvPr id="12" name="Tijdelijke aanduiding voor afbeelding 10">
            <a:extLst>
              <a:ext uri="{FF2B5EF4-FFF2-40B4-BE49-F238E27FC236}">
                <a16:creationId xmlns:a16="http://schemas.microsoft.com/office/drawing/2014/main" id="{FE7B06EC-52B9-D04C-B7C7-B34E8A2B1248}"/>
              </a:ext>
            </a:extLst>
          </p:cNvPr>
          <p:cNvSpPr>
            <a:spLocks noGrp="1"/>
          </p:cNvSpPr>
          <p:nvPr>
            <p:ph type="pic" sz="quarter" idx="11" hasCustomPrompt="1"/>
          </p:nvPr>
        </p:nvSpPr>
        <p:spPr>
          <a:xfrm>
            <a:off x="-2351225" y="-1814144"/>
            <a:ext cx="9178173" cy="9141581"/>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440000" rIns="1440000" bIns="180000"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Dubbelklik om afbeelding te plaatsen</a:t>
            </a:r>
          </a:p>
        </p:txBody>
      </p:sp>
    </p:spTree>
    <p:extLst>
      <p:ext uri="{BB962C8B-B14F-4D97-AF65-F5344CB8AC3E}">
        <p14:creationId xmlns:p14="http://schemas.microsoft.com/office/powerpoint/2010/main" val="793922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lide met foto-paars">
    <p:bg>
      <p:bgPr>
        <a:solidFill>
          <a:srgbClr val="A2A1C3"/>
        </a:solidFill>
        <a:effectLst/>
      </p:bgPr>
    </p:bg>
    <p:spTree>
      <p:nvGrpSpPr>
        <p:cNvPr id="1" name=""/>
        <p:cNvGrpSpPr/>
        <p:nvPr/>
      </p:nvGrpSpPr>
      <p:grpSpPr>
        <a:xfrm>
          <a:off x="0" y="0"/>
          <a:ext cx="0" cy="0"/>
          <a:chOff x="0" y="0"/>
          <a:chExt cx="0" cy="0"/>
        </a:xfrm>
      </p:grpSpPr>
      <p:sp>
        <p:nvSpPr>
          <p:cNvPr id="6" name="Tijdelijke aanduiding voor afbeelding 10">
            <a:extLst>
              <a:ext uri="{FF2B5EF4-FFF2-40B4-BE49-F238E27FC236}">
                <a16:creationId xmlns:a16="http://schemas.microsoft.com/office/drawing/2014/main" id="{4453846E-31CD-43CB-974E-7AD51060BF3E}"/>
              </a:ext>
            </a:extLst>
          </p:cNvPr>
          <p:cNvSpPr>
            <a:spLocks noGrp="1"/>
          </p:cNvSpPr>
          <p:nvPr>
            <p:ph type="pic" sz="quarter" idx="11" hasCustomPrompt="1"/>
          </p:nvPr>
        </p:nvSpPr>
        <p:spPr>
          <a:xfrm flipH="1">
            <a:off x="5103935" y="-174896"/>
            <a:ext cx="7424823" cy="7388984"/>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440000" rIns="1908000" spcCol="36000" anchor="ctr" anchorCtr="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Dubbelklik om afbeelding te plaatsen</a:t>
            </a:r>
          </a:p>
        </p:txBody>
      </p:sp>
      <p:pic>
        <p:nvPicPr>
          <p:cNvPr id="7" name="Afbeelding 6">
            <a:extLst>
              <a:ext uri="{FF2B5EF4-FFF2-40B4-BE49-F238E27FC236}">
                <a16:creationId xmlns:a16="http://schemas.microsoft.com/office/drawing/2014/main" id="{1CBDD9EE-9981-4C3B-91EE-437D36A1A0C1}"/>
              </a:ext>
            </a:extLst>
          </p:cNvPr>
          <p:cNvPicPr>
            <a:picLocks noChangeAspect="1"/>
          </p:cNvPicPr>
          <p:nvPr userDrawn="1"/>
        </p:nvPicPr>
        <p:blipFill>
          <a:blip r:embed="rId2"/>
          <a:stretch>
            <a:fillRect/>
          </a:stretch>
        </p:blipFill>
        <p:spPr>
          <a:xfrm>
            <a:off x="0" y="-66957"/>
            <a:ext cx="12192000" cy="6858000"/>
          </a:xfrm>
          <a:prstGeom prst="rect">
            <a:avLst/>
          </a:prstGeom>
        </p:spPr>
      </p:pic>
      <p:sp>
        <p:nvSpPr>
          <p:cNvPr id="8" name="Titel 1">
            <a:extLst>
              <a:ext uri="{FF2B5EF4-FFF2-40B4-BE49-F238E27FC236}">
                <a16:creationId xmlns:a16="http://schemas.microsoft.com/office/drawing/2014/main" id="{32D69677-5291-4B81-840D-15A52DE86BDE}"/>
              </a:ext>
            </a:extLst>
          </p:cNvPr>
          <p:cNvSpPr>
            <a:spLocks noGrp="1"/>
          </p:cNvSpPr>
          <p:nvPr>
            <p:ph type="ctrTitle" hasCustomPrompt="1"/>
          </p:nvPr>
        </p:nvSpPr>
        <p:spPr>
          <a:xfrm>
            <a:off x="692866" y="1489291"/>
            <a:ext cx="6230477" cy="1666734"/>
          </a:xfrm>
        </p:spPr>
        <p:txBody>
          <a:bodyPr anchor="b">
            <a:normAutofit/>
          </a:bodyPr>
          <a:lstStyle>
            <a:lvl1pPr algn="l">
              <a:lnSpc>
                <a:spcPct val="100000"/>
              </a:lnSpc>
              <a:defRPr sz="4400" b="1" cap="all" baseline="0">
                <a:solidFill>
                  <a:schemeClr val="bg1"/>
                </a:solidFill>
                <a:latin typeface="+mn-lt"/>
              </a:defRPr>
            </a:lvl1pPr>
          </a:lstStyle>
          <a:p>
            <a:r>
              <a:rPr lang="nl-NL" dirty="0"/>
              <a:t>HIER KAN EEN TITEL KOMEN</a:t>
            </a:r>
          </a:p>
        </p:txBody>
      </p:sp>
      <p:sp>
        <p:nvSpPr>
          <p:cNvPr id="9" name="Ondertitel 2">
            <a:extLst>
              <a:ext uri="{FF2B5EF4-FFF2-40B4-BE49-F238E27FC236}">
                <a16:creationId xmlns:a16="http://schemas.microsoft.com/office/drawing/2014/main" id="{913B43E7-E549-4578-8FFD-9B301097D870}"/>
              </a:ext>
            </a:extLst>
          </p:cNvPr>
          <p:cNvSpPr>
            <a:spLocks noGrp="1"/>
          </p:cNvSpPr>
          <p:nvPr>
            <p:ph type="subTitle" idx="1" hasCustomPrompt="1"/>
          </p:nvPr>
        </p:nvSpPr>
        <p:spPr>
          <a:xfrm>
            <a:off x="1571295" y="3701975"/>
            <a:ext cx="5352047" cy="538680"/>
          </a:xfrm>
        </p:spPr>
        <p:txBody>
          <a:bodyPr>
            <a:normAutofit/>
          </a:bodyPr>
          <a:lstStyle>
            <a:lvl1pPr marL="216000" indent="-216000" algn="l">
              <a:buSzPct val="80000"/>
              <a:buFontTx/>
              <a:buBlip>
                <a:blip r:embed="rId3"/>
              </a:buBlip>
              <a:defRPr sz="2400" b="1">
                <a:solidFill>
                  <a:srgbClr val="231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Tree>
    <p:extLst>
      <p:ext uri="{BB962C8B-B14F-4D97-AF65-F5344CB8AC3E}">
        <p14:creationId xmlns:p14="http://schemas.microsoft.com/office/powerpoint/2010/main" val="110119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1079409" y="529029"/>
            <a:ext cx="7180964" cy="671121"/>
          </a:xfrm>
        </p:spPr>
        <p:txBody>
          <a:bodyPr anchor="t" anchorCtr="0">
            <a:normAutofit/>
          </a:bodyPr>
          <a:lstStyle>
            <a:lvl1pPr algn="l">
              <a:lnSpc>
                <a:spcPts val="5000"/>
              </a:lnSpc>
              <a:defRPr sz="3200" b="1" cap="all" baseline="0">
                <a:solidFill>
                  <a:srgbClr val="2A2A86"/>
                </a:solidFill>
                <a:latin typeface="+mn-lt"/>
              </a:defRPr>
            </a:lvl1pPr>
          </a:lstStyle>
          <a:p>
            <a:r>
              <a:rPr lang="nl-NL" dirty="0"/>
              <a:t>HIER KAN EEN TITEL KOMEN</a:t>
            </a:r>
          </a:p>
        </p:txBody>
      </p:sp>
      <p:sp>
        <p:nvSpPr>
          <p:cNvPr id="15" name="Ondertitel 2">
            <a:extLst>
              <a:ext uri="{FF2B5EF4-FFF2-40B4-BE49-F238E27FC236}">
                <a16:creationId xmlns:a16="http://schemas.microsoft.com/office/drawing/2014/main" id="{93241350-B9D8-4387-B390-396C50C89558}"/>
              </a:ext>
            </a:extLst>
          </p:cNvPr>
          <p:cNvSpPr>
            <a:spLocks noGrp="1"/>
          </p:cNvSpPr>
          <p:nvPr>
            <p:ph type="subTitle" idx="1" hasCustomPrompt="1"/>
          </p:nvPr>
        </p:nvSpPr>
        <p:spPr>
          <a:xfrm>
            <a:off x="2349605" y="1432822"/>
            <a:ext cx="5486918" cy="557903"/>
          </a:xfrm>
        </p:spPr>
        <p:txBody>
          <a:bodyPr>
            <a:normAutofit/>
          </a:bodyPr>
          <a:lstStyle>
            <a:lvl1pPr marL="0" indent="0" algn="l">
              <a:lnSpc>
                <a:spcPct val="100000"/>
              </a:lnSpc>
              <a:buFontTx/>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
        <p:nvSpPr>
          <p:cNvPr id="16" name="Tijdelijke aanduiding voor tekst 8">
            <a:extLst>
              <a:ext uri="{FF2B5EF4-FFF2-40B4-BE49-F238E27FC236}">
                <a16:creationId xmlns:a16="http://schemas.microsoft.com/office/drawing/2014/main" id="{5DA0B42A-96CE-4801-8F85-B9E3DA89766D}"/>
              </a:ext>
            </a:extLst>
          </p:cNvPr>
          <p:cNvSpPr>
            <a:spLocks noGrp="1"/>
          </p:cNvSpPr>
          <p:nvPr>
            <p:ph type="body" sz="quarter" idx="21" hasCustomPrompt="1"/>
          </p:nvPr>
        </p:nvSpPr>
        <p:spPr>
          <a:xfrm>
            <a:off x="1949317" y="1520829"/>
            <a:ext cx="206729" cy="211112"/>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18" name="Tijdelijke aanduiding voor tekst 2">
            <a:extLst>
              <a:ext uri="{FF2B5EF4-FFF2-40B4-BE49-F238E27FC236}">
                <a16:creationId xmlns:a16="http://schemas.microsoft.com/office/drawing/2014/main" id="{49293DAA-BB5C-4904-8D04-4C807F0AA78D}"/>
              </a:ext>
            </a:extLst>
          </p:cNvPr>
          <p:cNvSpPr>
            <a:spLocks noGrp="1"/>
          </p:cNvSpPr>
          <p:nvPr>
            <p:ph type="body" idx="10" hasCustomPrompt="1"/>
          </p:nvPr>
        </p:nvSpPr>
        <p:spPr>
          <a:xfrm>
            <a:off x="1317533" y="2311404"/>
            <a:ext cx="8178891" cy="3890736"/>
          </a:xfrm>
        </p:spPr>
        <p:txBody>
          <a:bodyPr>
            <a:normAutofit/>
          </a:bodyPr>
          <a:lstStyle>
            <a:lvl1pPr marL="0" indent="0">
              <a:lnSpc>
                <a:spcPct val="114000"/>
              </a:lnSpc>
              <a:spcBef>
                <a:spcPts val="0"/>
              </a:spcBef>
              <a:buNone/>
              <a:defRPr sz="2000">
                <a:solidFill>
                  <a:srgbClr val="2A2A8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Hier is ruimte voor een stuk (body)tekst.</a:t>
            </a:r>
          </a:p>
          <a:p>
            <a:pPr lvl="0"/>
            <a:endParaRPr lang="nl-NL" dirty="0"/>
          </a:p>
          <a:p>
            <a:pPr lvl="0"/>
            <a:endParaRPr lang="nl-NL" dirty="0"/>
          </a:p>
          <a:p>
            <a:pPr lvl="0"/>
            <a:endParaRPr lang="nl-NL" dirty="0"/>
          </a:p>
          <a:p>
            <a:pPr lvl="0"/>
            <a:endParaRPr lang="nl-NL" dirty="0"/>
          </a:p>
          <a:p>
            <a:pPr lvl="0"/>
            <a:endParaRPr lang="nl-NL" dirty="0"/>
          </a:p>
        </p:txBody>
      </p:sp>
    </p:spTree>
    <p:extLst>
      <p:ext uri="{BB962C8B-B14F-4D97-AF65-F5344CB8AC3E}">
        <p14:creationId xmlns:p14="http://schemas.microsoft.com/office/powerpoint/2010/main" val="3835385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klein object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600"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sp>
        <p:nvSpPr>
          <p:cNvPr id="3" name="Tijdelijke aanduiding voor inhoud 2">
            <a:extLst>
              <a:ext uri="{FF2B5EF4-FFF2-40B4-BE49-F238E27FC236}">
                <a16:creationId xmlns:a16="http://schemas.microsoft.com/office/drawing/2014/main" id="{AF6B7590-36A5-1D61-6EA3-29E58A8A7230}"/>
              </a:ext>
            </a:extLst>
          </p:cNvPr>
          <p:cNvSpPr>
            <a:spLocks noGrp="1"/>
          </p:cNvSpPr>
          <p:nvPr>
            <p:ph sz="quarter" idx="10"/>
          </p:nvPr>
        </p:nvSpPr>
        <p:spPr>
          <a:xfrm>
            <a:off x="3094038" y="2032000"/>
            <a:ext cx="5439600" cy="3142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4" name="Afbeelding 3">
            <a:extLst>
              <a:ext uri="{FF2B5EF4-FFF2-40B4-BE49-F238E27FC236}">
                <a16:creationId xmlns:a16="http://schemas.microsoft.com/office/drawing/2014/main" id="{3CD6C0CA-EC00-83BD-1948-D2FFAF949502}"/>
              </a:ext>
            </a:extLst>
          </p:cNvPr>
          <p:cNvPicPr>
            <a:picLocks noChangeAspect="1"/>
          </p:cNvPicPr>
          <p:nvPr userDrawn="1"/>
        </p:nvPicPr>
        <p:blipFill>
          <a:blip r:embed="rId4"/>
          <a:srcRect/>
          <a:stretch/>
        </p:blipFill>
        <p:spPr>
          <a:xfrm rot="5400000">
            <a:off x="10717200" y="1918800"/>
            <a:ext cx="2035474" cy="2035474"/>
          </a:xfrm>
          <a:prstGeom prst="rect">
            <a:avLst/>
          </a:prstGeom>
        </p:spPr>
      </p:pic>
      <p:pic>
        <p:nvPicPr>
          <p:cNvPr id="5" name="Afbeelding 4">
            <a:extLst>
              <a:ext uri="{FF2B5EF4-FFF2-40B4-BE49-F238E27FC236}">
                <a16:creationId xmlns:a16="http://schemas.microsoft.com/office/drawing/2014/main" id="{A50061AD-E39D-E081-8FC9-F7B20D84B9B8}"/>
              </a:ext>
            </a:extLst>
          </p:cNvPr>
          <p:cNvPicPr>
            <a:picLocks noChangeAspect="1"/>
          </p:cNvPicPr>
          <p:nvPr userDrawn="1"/>
        </p:nvPicPr>
        <p:blipFill>
          <a:blip r:embed="rId5"/>
          <a:stretch>
            <a:fillRect/>
          </a:stretch>
        </p:blipFill>
        <p:spPr>
          <a:xfrm rot="16200000">
            <a:off x="0" y="5382000"/>
            <a:ext cx="2230951" cy="2230951"/>
          </a:xfrm>
          <a:prstGeom prst="rect">
            <a:avLst/>
          </a:prstGeom>
        </p:spPr>
      </p:pic>
    </p:spTree>
    <p:extLst>
      <p:ext uri="{BB962C8B-B14F-4D97-AF65-F5344CB8AC3E}">
        <p14:creationId xmlns:p14="http://schemas.microsoft.com/office/powerpoint/2010/main" val="1325360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7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klein object 2">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600"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sp>
        <p:nvSpPr>
          <p:cNvPr id="3" name="Tijdelijke aanduiding voor inhoud 2">
            <a:extLst>
              <a:ext uri="{FF2B5EF4-FFF2-40B4-BE49-F238E27FC236}">
                <a16:creationId xmlns:a16="http://schemas.microsoft.com/office/drawing/2014/main" id="{AF6B7590-36A5-1D61-6EA3-29E58A8A7230}"/>
              </a:ext>
            </a:extLst>
          </p:cNvPr>
          <p:cNvSpPr>
            <a:spLocks noGrp="1"/>
          </p:cNvSpPr>
          <p:nvPr>
            <p:ph sz="quarter" idx="10"/>
          </p:nvPr>
        </p:nvSpPr>
        <p:spPr>
          <a:xfrm>
            <a:off x="3094038" y="2032000"/>
            <a:ext cx="5439600" cy="3142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5" name="Afbeelding 4">
            <a:extLst>
              <a:ext uri="{FF2B5EF4-FFF2-40B4-BE49-F238E27FC236}">
                <a16:creationId xmlns:a16="http://schemas.microsoft.com/office/drawing/2014/main" id="{A50061AD-E39D-E081-8FC9-F7B20D84B9B8}"/>
              </a:ext>
            </a:extLst>
          </p:cNvPr>
          <p:cNvPicPr>
            <a:picLocks noChangeAspect="1"/>
          </p:cNvPicPr>
          <p:nvPr userDrawn="1"/>
        </p:nvPicPr>
        <p:blipFill>
          <a:blip r:embed="rId4"/>
          <a:stretch>
            <a:fillRect/>
          </a:stretch>
        </p:blipFill>
        <p:spPr>
          <a:xfrm rot="16200000">
            <a:off x="9961049" y="0"/>
            <a:ext cx="2230951" cy="2230951"/>
          </a:xfrm>
          <a:prstGeom prst="rect">
            <a:avLst/>
          </a:prstGeom>
        </p:spPr>
      </p:pic>
    </p:spTree>
    <p:extLst>
      <p:ext uri="{BB962C8B-B14F-4D97-AF65-F5344CB8AC3E}">
        <p14:creationId xmlns:p14="http://schemas.microsoft.com/office/powerpoint/2010/main" val="401890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7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357D68B-0ADC-4B47-BE28-7C7819D365B2}"/>
              </a:ext>
            </a:extLst>
          </p:cNvPr>
          <p:cNvSpPr>
            <a:spLocks noGrp="1"/>
          </p:cNvSpPr>
          <p:nvPr>
            <p:ph type="title"/>
          </p:nvPr>
        </p:nvSpPr>
        <p:spPr>
          <a:xfrm>
            <a:off x="838200" y="365126"/>
            <a:ext cx="10515600" cy="635000"/>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609FF51-9707-0E48-97E4-5F9D69EAC1D6}"/>
              </a:ext>
            </a:extLst>
          </p:cNvPr>
          <p:cNvSpPr>
            <a:spLocks noGrp="1"/>
          </p:cNvSpPr>
          <p:nvPr>
            <p:ph type="body" idx="1"/>
          </p:nvPr>
        </p:nvSpPr>
        <p:spPr>
          <a:xfrm>
            <a:off x="1524000" y="1438275"/>
            <a:ext cx="9829799" cy="473868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152861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63" r:id="rId5"/>
    <p:sldLayoutId id="2147483674" r:id="rId6"/>
    <p:sldLayoutId id="2147483671" r:id="rId7"/>
    <p:sldLayoutId id="2147483677" r:id="rId8"/>
    <p:sldLayoutId id="2147483680" r:id="rId9"/>
    <p:sldLayoutId id="2147483678" r:id="rId10"/>
    <p:sldLayoutId id="2147483679" r:id="rId11"/>
    <p:sldLayoutId id="2147483681" r:id="rId12"/>
    <p:sldLayoutId id="2147483664" r:id="rId13"/>
    <p:sldLayoutId id="2147483672" r:id="rId14"/>
    <p:sldLayoutId id="2147483667" r:id="rId15"/>
    <p:sldLayoutId id="2147483666" r:id="rId16"/>
    <p:sldLayoutId id="2147483676" r:id="rId17"/>
  </p:sldLayoutIdLst>
  <p:hf sldNum="0" hdr="0" dt="0"/>
  <p:txStyles>
    <p:titleStyle>
      <a:lvl1pPr algn="l" defTabSz="914400" rtl="0" eaLnBrk="1" latinLnBrk="0" hangingPunct="1">
        <a:lnSpc>
          <a:spcPct val="90000"/>
        </a:lnSpc>
        <a:spcBef>
          <a:spcPct val="0"/>
        </a:spcBef>
        <a:buNone/>
        <a:defRPr sz="3200" b="1" kern="1200">
          <a:solidFill>
            <a:srgbClr val="F02837"/>
          </a:solidFill>
          <a:latin typeface="+mj-lt"/>
          <a:ea typeface="+mj-ea"/>
          <a:cs typeface="+mj-cs"/>
        </a:defRPr>
      </a:lvl1pPr>
    </p:titleStyle>
    <p:bodyStyle>
      <a:lvl1pPr marL="228600" indent="-228600" algn="l" defTabSz="914400" rtl="0" eaLnBrk="1" latinLnBrk="0" hangingPunct="1">
        <a:lnSpc>
          <a:spcPct val="114000"/>
        </a:lnSpc>
        <a:spcBef>
          <a:spcPts val="0"/>
        </a:spcBef>
        <a:buClr>
          <a:srgbClr val="F02837"/>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buFont typeface="Arial" panose="020B0604020202020204" pitchFamily="34" charset="0"/>
        <a:buChar char="•"/>
        <a:defRPr sz="14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audio" Target="../media/media5.m4a"/><Relationship Id="rId13" Type="http://schemas.microsoft.com/office/2007/relationships/media" Target="../media/media8.m4a"/><Relationship Id="rId18" Type="http://schemas.openxmlformats.org/officeDocument/2006/relationships/image" Target="../media/image16.png"/><Relationship Id="rId3" Type="http://schemas.microsoft.com/office/2007/relationships/media" Target="../media/media3.m4a"/><Relationship Id="rId7" Type="http://schemas.microsoft.com/office/2007/relationships/media" Target="../media/media5.m4a"/><Relationship Id="rId12" Type="http://schemas.openxmlformats.org/officeDocument/2006/relationships/audio" Target="../media/media7.m4a"/><Relationship Id="rId17" Type="http://schemas.openxmlformats.org/officeDocument/2006/relationships/image" Target="../media/image15.png"/><Relationship Id="rId2" Type="http://schemas.openxmlformats.org/officeDocument/2006/relationships/audio" Target="../media/media2.m4a"/><Relationship Id="rId16" Type="http://schemas.openxmlformats.org/officeDocument/2006/relationships/notesSlide" Target="../notesSlides/notesSlide2.xml"/><Relationship Id="rId1" Type="http://schemas.microsoft.com/office/2007/relationships/media" Target="../media/media2.m4a"/><Relationship Id="rId6" Type="http://schemas.openxmlformats.org/officeDocument/2006/relationships/audio" Target="../media/media4.m4a"/><Relationship Id="rId11" Type="http://schemas.microsoft.com/office/2007/relationships/media" Target="../media/media7.m4a"/><Relationship Id="rId5" Type="http://schemas.microsoft.com/office/2007/relationships/media" Target="../media/media4.m4a"/><Relationship Id="rId15" Type="http://schemas.openxmlformats.org/officeDocument/2006/relationships/slideLayout" Target="../slideLayouts/slideLayout10.xml"/><Relationship Id="rId10" Type="http://schemas.openxmlformats.org/officeDocument/2006/relationships/audio" Target="../media/media6.m4a"/><Relationship Id="rId4" Type="http://schemas.openxmlformats.org/officeDocument/2006/relationships/audio" Target="../media/media3.m4a"/><Relationship Id="rId9" Type="http://schemas.microsoft.com/office/2007/relationships/media" Target="../media/media6.m4a"/><Relationship Id="rId14" Type="http://schemas.openxmlformats.org/officeDocument/2006/relationships/audio" Target="../media/media8.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slideLayout" Target="../slideLayouts/slideLayout11.xml"/><Relationship Id="rId18" Type="http://schemas.openxmlformats.org/officeDocument/2006/relationships/image" Target="../media/image22.jpeg"/><Relationship Id="rId3" Type="http://schemas.microsoft.com/office/2007/relationships/media" Target="../media/media11.m4a"/><Relationship Id="rId21" Type="http://schemas.openxmlformats.org/officeDocument/2006/relationships/image" Target="../media/image15.png"/><Relationship Id="rId7" Type="http://schemas.microsoft.com/office/2007/relationships/media" Target="../media/media13.m4a"/><Relationship Id="rId12" Type="http://schemas.openxmlformats.org/officeDocument/2006/relationships/audio" Target="../media/media15.m4a"/><Relationship Id="rId17" Type="http://schemas.openxmlformats.org/officeDocument/2006/relationships/image" Target="../media/image21.jpeg"/><Relationship Id="rId2" Type="http://schemas.openxmlformats.org/officeDocument/2006/relationships/audio" Target="../media/media10.m4a"/><Relationship Id="rId16" Type="http://schemas.openxmlformats.org/officeDocument/2006/relationships/image" Target="../media/image20.jpeg"/><Relationship Id="rId20" Type="http://schemas.openxmlformats.org/officeDocument/2006/relationships/image" Target="../media/image24.jpeg"/><Relationship Id="rId1" Type="http://schemas.microsoft.com/office/2007/relationships/media" Target="../media/media10.m4a"/><Relationship Id="rId6" Type="http://schemas.openxmlformats.org/officeDocument/2006/relationships/audio" Target="../media/media12.m4a"/><Relationship Id="rId11" Type="http://schemas.microsoft.com/office/2007/relationships/media" Target="../media/media15.m4a"/><Relationship Id="rId5" Type="http://schemas.microsoft.com/office/2007/relationships/media" Target="../media/media12.m4a"/><Relationship Id="rId15" Type="http://schemas.openxmlformats.org/officeDocument/2006/relationships/image" Target="../media/image19.jpeg"/><Relationship Id="rId10" Type="http://schemas.openxmlformats.org/officeDocument/2006/relationships/audio" Target="../media/media14.m4a"/><Relationship Id="rId19" Type="http://schemas.openxmlformats.org/officeDocument/2006/relationships/image" Target="../media/image23.jpeg"/><Relationship Id="rId4" Type="http://schemas.openxmlformats.org/officeDocument/2006/relationships/audio" Target="../media/media11.m4a"/><Relationship Id="rId9" Type="http://schemas.microsoft.com/office/2007/relationships/media" Target="../media/media14.m4a"/><Relationship Id="rId1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9.xml"/><Relationship Id="rId7" Type="http://schemas.openxmlformats.org/officeDocument/2006/relationships/diagramQuickStyle" Target="../diagrams/quickStyle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52EC6-942B-2AAF-C940-A00F9CC880B5}"/>
              </a:ext>
            </a:extLst>
          </p:cNvPr>
          <p:cNvSpPr>
            <a:spLocks noGrp="1"/>
          </p:cNvSpPr>
          <p:nvPr>
            <p:ph type="ctrTitle"/>
          </p:nvPr>
        </p:nvSpPr>
        <p:spPr/>
        <p:txBody>
          <a:bodyPr/>
          <a:lstStyle/>
          <a:p>
            <a:r>
              <a:rPr lang="nl-NL" dirty="0" err="1"/>
              <a:t>bateson</a:t>
            </a:r>
            <a:endParaRPr lang="nl-NL" dirty="0"/>
          </a:p>
        </p:txBody>
      </p:sp>
      <p:sp>
        <p:nvSpPr>
          <p:cNvPr id="3" name="Ondertitel 2">
            <a:extLst>
              <a:ext uri="{FF2B5EF4-FFF2-40B4-BE49-F238E27FC236}">
                <a16:creationId xmlns:a16="http://schemas.microsoft.com/office/drawing/2014/main" id="{890A6D25-2896-776E-EFDA-10C43AB6A146}"/>
              </a:ext>
            </a:extLst>
          </p:cNvPr>
          <p:cNvSpPr>
            <a:spLocks noGrp="1"/>
          </p:cNvSpPr>
          <p:nvPr>
            <p:ph type="subTitle" idx="1"/>
          </p:nvPr>
        </p:nvSpPr>
        <p:spPr>
          <a:xfrm>
            <a:off x="3117600" y="3326400"/>
            <a:ext cx="6998555" cy="538680"/>
          </a:xfrm>
        </p:spPr>
        <p:txBody>
          <a:bodyPr>
            <a:noAutofit/>
          </a:bodyPr>
          <a:lstStyle/>
          <a:p>
            <a:r>
              <a:rPr lang="nl-NL" dirty="0"/>
              <a:t>De ijsberg van McClelland</a:t>
            </a:r>
            <a:br>
              <a:rPr lang="nl-NL" dirty="0"/>
            </a:br>
            <a:r>
              <a:rPr lang="nl-NL" dirty="0"/>
              <a:t>en de logische niveaus van Bateson</a:t>
            </a:r>
          </a:p>
        </p:txBody>
      </p:sp>
    </p:spTree>
    <p:extLst>
      <p:ext uri="{BB962C8B-B14F-4D97-AF65-F5344CB8AC3E}">
        <p14:creationId xmlns:p14="http://schemas.microsoft.com/office/powerpoint/2010/main" val="254728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318EC1A-249D-0C49-72B0-BFF549634311}"/>
              </a:ext>
            </a:extLst>
          </p:cNvPr>
          <p:cNvSpPr>
            <a:spLocks noGrp="1"/>
          </p:cNvSpPr>
          <p:nvPr>
            <p:ph type="ctrTitle"/>
          </p:nvPr>
        </p:nvSpPr>
        <p:spPr>
          <a:xfrm>
            <a:off x="633412" y="601663"/>
            <a:ext cx="9067995" cy="669925"/>
          </a:xfrm>
        </p:spPr>
        <p:txBody>
          <a:bodyPr>
            <a:noAutofit/>
          </a:bodyPr>
          <a:lstStyle/>
          <a:p>
            <a:r>
              <a:rPr lang="nl-NL" dirty="0"/>
              <a:t>Specialisatie werkplekbegeleiders</a:t>
            </a:r>
          </a:p>
        </p:txBody>
      </p:sp>
      <p:graphicFrame>
        <p:nvGraphicFramePr>
          <p:cNvPr id="10" name="Tijdelijke aanduiding voor inhoud 9">
            <a:extLst>
              <a:ext uri="{FF2B5EF4-FFF2-40B4-BE49-F238E27FC236}">
                <a16:creationId xmlns:a16="http://schemas.microsoft.com/office/drawing/2014/main" id="{9DFEB234-0DDA-99FD-A66E-2D6FBD37B212}"/>
              </a:ext>
            </a:extLst>
          </p:cNvPr>
          <p:cNvGraphicFramePr>
            <a:graphicFrameLocks noGrp="1"/>
          </p:cNvGraphicFramePr>
          <p:nvPr>
            <p:ph sz="quarter" idx="10"/>
            <p:extLst>
              <p:ext uri="{D42A27DB-BD31-4B8C-83A1-F6EECF244321}">
                <p14:modId xmlns:p14="http://schemas.microsoft.com/office/powerpoint/2010/main" val="3939288402"/>
              </p:ext>
            </p:extLst>
          </p:nvPr>
        </p:nvGraphicFramePr>
        <p:xfrm>
          <a:off x="3094038" y="2032000"/>
          <a:ext cx="5440362" cy="3143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ntro">
            <a:hlinkClick r:id="" action="ppaction://media"/>
            <a:extLst>
              <a:ext uri="{FF2B5EF4-FFF2-40B4-BE49-F238E27FC236}">
                <a16:creationId xmlns:a16="http://schemas.microsoft.com/office/drawing/2014/main" id="{29A560F2-64CD-5657-3FD8-7D99567326E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893" y="4767889"/>
            <a:ext cx="406400" cy="406400"/>
          </a:xfrm>
          <a:prstGeom prst="rect">
            <a:avLst/>
          </a:prstGeom>
        </p:spPr>
      </p:pic>
    </p:spTree>
    <p:extLst>
      <p:ext uri="{BB962C8B-B14F-4D97-AF65-F5344CB8AC3E}">
        <p14:creationId xmlns:p14="http://schemas.microsoft.com/office/powerpoint/2010/main" val="2778986312"/>
      </p:ext>
    </p:extLst>
  </p:cSld>
  <p:clrMapOvr>
    <a:masterClrMapping/>
  </p:clrMapOvr>
  <mc:AlternateContent xmlns:mc="http://schemas.openxmlformats.org/markup-compatibility/2006" xmlns:p14="http://schemas.microsoft.com/office/powerpoint/2010/main">
    <mc:Choice Requires="p14">
      <p:transition spd="slow" p14:dur="2000" advTm="10788"/>
    </mc:Choice>
    <mc:Fallback xmlns="">
      <p:transition spd="slow" advTm="10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el 35">
            <a:extLst>
              <a:ext uri="{FF2B5EF4-FFF2-40B4-BE49-F238E27FC236}">
                <a16:creationId xmlns:a16="http://schemas.microsoft.com/office/drawing/2014/main" id="{253B3081-123D-A8A1-24D4-7CC60C78F708}"/>
              </a:ext>
            </a:extLst>
          </p:cNvPr>
          <p:cNvGraphicFramePr>
            <a:graphicFrameLocks/>
          </p:cNvGraphicFramePr>
          <p:nvPr>
            <p:extLst>
              <p:ext uri="{D42A27DB-BD31-4B8C-83A1-F6EECF244321}">
                <p14:modId xmlns:p14="http://schemas.microsoft.com/office/powerpoint/2010/main" val="838995198"/>
              </p:ext>
            </p:extLst>
          </p:nvPr>
        </p:nvGraphicFramePr>
        <p:xfrm>
          <a:off x="5445456" y="955567"/>
          <a:ext cx="4982813" cy="4673122"/>
        </p:xfrm>
        <a:graphic>
          <a:graphicData uri="http://schemas.openxmlformats.org/drawingml/2006/table">
            <a:tbl>
              <a:tblPr firstRow="1" bandRow="1">
                <a:tableStyleId>{2D5ABB26-0587-4C30-8999-92F81FD0307C}</a:tableStyleId>
              </a:tblPr>
              <a:tblGrid>
                <a:gridCol w="2929720">
                  <a:extLst>
                    <a:ext uri="{9D8B030D-6E8A-4147-A177-3AD203B41FA5}">
                      <a16:colId xmlns:a16="http://schemas.microsoft.com/office/drawing/2014/main" val="48311536"/>
                    </a:ext>
                  </a:extLst>
                </a:gridCol>
                <a:gridCol w="1733767">
                  <a:extLst>
                    <a:ext uri="{9D8B030D-6E8A-4147-A177-3AD203B41FA5}">
                      <a16:colId xmlns:a16="http://schemas.microsoft.com/office/drawing/2014/main" val="3203483725"/>
                    </a:ext>
                  </a:extLst>
                </a:gridCol>
                <a:gridCol w="319326">
                  <a:extLst>
                    <a:ext uri="{9D8B030D-6E8A-4147-A177-3AD203B41FA5}">
                      <a16:colId xmlns:a16="http://schemas.microsoft.com/office/drawing/2014/main" val="2776937230"/>
                    </a:ext>
                  </a:extLst>
                </a:gridCol>
              </a:tblGrid>
              <a:tr h="773149">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8663814"/>
                  </a:ext>
                </a:extLst>
              </a:tr>
              <a:tr h="774703">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846441"/>
                  </a:ext>
                </a:extLst>
              </a:tr>
              <a:tr h="787695">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8922705"/>
                  </a:ext>
                </a:extLst>
              </a:tr>
              <a:tr h="768712">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1898940"/>
                  </a:ext>
                </a:extLst>
              </a:tr>
              <a:tr h="787945">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4563944"/>
                  </a:ext>
                </a:extLst>
              </a:tr>
              <a:tr h="780918">
                <a:tc>
                  <a:txBody>
                    <a:bodyPr/>
                    <a:lstStyle/>
                    <a:p>
                      <a:endParaRPr lang="nl-NL"/>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NL"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9706602"/>
                  </a:ext>
                </a:extLst>
              </a:tr>
            </a:tbl>
          </a:graphicData>
        </a:graphic>
      </p:graphicFrame>
      <p:sp>
        <p:nvSpPr>
          <p:cNvPr id="24" name="Titel 23">
            <a:extLst>
              <a:ext uri="{FF2B5EF4-FFF2-40B4-BE49-F238E27FC236}">
                <a16:creationId xmlns:a16="http://schemas.microsoft.com/office/drawing/2014/main" id="{1D76DEC9-BB09-9A0E-48A7-954FFF312FD9}"/>
              </a:ext>
            </a:extLst>
          </p:cNvPr>
          <p:cNvSpPr>
            <a:spLocks noGrp="1"/>
          </p:cNvSpPr>
          <p:nvPr>
            <p:ph type="ctrTitle"/>
          </p:nvPr>
        </p:nvSpPr>
        <p:spPr>
          <a:xfrm>
            <a:off x="633600" y="601200"/>
            <a:ext cx="7180964" cy="671121"/>
          </a:xfrm>
        </p:spPr>
        <p:txBody>
          <a:bodyPr>
            <a:noAutofit/>
          </a:bodyPr>
          <a:lstStyle/>
          <a:p>
            <a:r>
              <a:rPr lang="nl-NL" dirty="0"/>
              <a:t>Bateson</a:t>
            </a:r>
          </a:p>
        </p:txBody>
      </p:sp>
      <p:pic>
        <p:nvPicPr>
          <p:cNvPr id="6" name="bateson">
            <a:hlinkClick r:id="" action="ppaction://media"/>
            <a:extLst>
              <a:ext uri="{FF2B5EF4-FFF2-40B4-BE49-F238E27FC236}">
                <a16:creationId xmlns:a16="http://schemas.microsoft.com/office/drawing/2014/main" id="{C6334FB0-44AA-66B9-9C2E-798FC0ACF2E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105768" y="5179523"/>
            <a:ext cx="406400" cy="406400"/>
          </a:xfrm>
          <a:prstGeom prst="rect">
            <a:avLst/>
          </a:prstGeom>
        </p:spPr>
      </p:pic>
      <p:pic>
        <p:nvPicPr>
          <p:cNvPr id="8" name="Omgeving">
            <a:hlinkClick r:id="" action="ppaction://media"/>
            <a:extLst>
              <a:ext uri="{FF2B5EF4-FFF2-40B4-BE49-F238E27FC236}">
                <a16:creationId xmlns:a16="http://schemas.microsoft.com/office/drawing/2014/main" id="{741E3641-7CC1-1291-D01B-760C1A91DB1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982430" y="4993041"/>
            <a:ext cx="406400" cy="406400"/>
          </a:xfrm>
          <a:prstGeom prst="rect">
            <a:avLst/>
          </a:prstGeom>
        </p:spPr>
      </p:pic>
      <p:pic>
        <p:nvPicPr>
          <p:cNvPr id="21" name="gedrag">
            <a:hlinkClick r:id="" action="ppaction://media"/>
            <a:extLst>
              <a:ext uri="{FF2B5EF4-FFF2-40B4-BE49-F238E27FC236}">
                <a16:creationId xmlns:a16="http://schemas.microsoft.com/office/drawing/2014/main" id="{6C9AC1E3-975B-8E10-8296-C75D5EE6B54E}"/>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982430" y="4185545"/>
            <a:ext cx="406400" cy="406400"/>
          </a:xfrm>
          <a:prstGeom prst="rect">
            <a:avLst/>
          </a:prstGeom>
        </p:spPr>
      </p:pic>
      <p:pic>
        <p:nvPicPr>
          <p:cNvPr id="2" name="vaardigeden">
            <a:hlinkClick r:id="" action="ppaction://media"/>
            <a:extLst>
              <a:ext uri="{FF2B5EF4-FFF2-40B4-BE49-F238E27FC236}">
                <a16:creationId xmlns:a16="http://schemas.microsoft.com/office/drawing/2014/main" id="{CC8AE171-B978-F583-6DC4-5ACC723E406F}"/>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986374" y="3419147"/>
            <a:ext cx="406400" cy="406400"/>
          </a:xfrm>
          <a:prstGeom prst="rect">
            <a:avLst/>
          </a:prstGeom>
        </p:spPr>
      </p:pic>
      <p:pic>
        <p:nvPicPr>
          <p:cNvPr id="3" name="overtuigingen">
            <a:hlinkClick r:id="" action="ppaction://media"/>
            <a:extLst>
              <a:ext uri="{FF2B5EF4-FFF2-40B4-BE49-F238E27FC236}">
                <a16:creationId xmlns:a16="http://schemas.microsoft.com/office/drawing/2014/main" id="{C09264FF-2152-19C0-0F70-8AD9BE674C83}"/>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9982430" y="2683571"/>
            <a:ext cx="406400" cy="406400"/>
          </a:xfrm>
          <a:prstGeom prst="rect">
            <a:avLst/>
          </a:prstGeom>
        </p:spPr>
      </p:pic>
      <p:pic>
        <p:nvPicPr>
          <p:cNvPr id="4" name="identiteit">
            <a:hlinkClick r:id="" action="ppaction://media"/>
            <a:extLst>
              <a:ext uri="{FF2B5EF4-FFF2-40B4-BE49-F238E27FC236}">
                <a16:creationId xmlns:a16="http://schemas.microsoft.com/office/drawing/2014/main" id="{104AFB2B-5013-A430-AF34-A4C2E79FFA39}"/>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9986374" y="1876077"/>
            <a:ext cx="406400" cy="406400"/>
          </a:xfrm>
          <a:prstGeom prst="rect">
            <a:avLst/>
          </a:prstGeom>
        </p:spPr>
      </p:pic>
      <p:pic>
        <p:nvPicPr>
          <p:cNvPr id="37" name="zingeving/ conclusie">
            <a:hlinkClick r:id="" action="ppaction://media"/>
            <a:extLst>
              <a:ext uri="{FF2B5EF4-FFF2-40B4-BE49-F238E27FC236}">
                <a16:creationId xmlns:a16="http://schemas.microsoft.com/office/drawing/2014/main" id="{89412409-DBE5-7F69-E39F-D6986391C7D7}"/>
              </a:ext>
            </a:extLst>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10021869" y="1052159"/>
            <a:ext cx="406400" cy="406400"/>
          </a:xfrm>
          <a:prstGeom prst="rect">
            <a:avLst/>
          </a:prstGeom>
        </p:spPr>
      </p:pic>
      <p:pic>
        <p:nvPicPr>
          <p:cNvPr id="40" name="Pyramide">
            <a:extLst>
              <a:ext uri="{FF2B5EF4-FFF2-40B4-BE49-F238E27FC236}">
                <a16:creationId xmlns:a16="http://schemas.microsoft.com/office/drawing/2014/main" id="{767D6B9F-A94B-7541-1B3C-5BDA71963A3F}"/>
              </a:ext>
            </a:extLst>
          </p:cNvPr>
          <p:cNvPicPr>
            <a:picLocks noChangeAspect="1"/>
          </p:cNvPicPr>
          <p:nvPr/>
        </p:nvPicPr>
        <p:blipFill>
          <a:blip r:embed="rId18"/>
          <a:stretch>
            <a:fillRect/>
          </a:stretch>
        </p:blipFill>
        <p:spPr>
          <a:xfrm>
            <a:off x="2732926" y="782472"/>
            <a:ext cx="5291191" cy="4795934"/>
          </a:xfrm>
          <a:prstGeom prst="rect">
            <a:avLst/>
          </a:prstGeom>
        </p:spPr>
      </p:pic>
      <p:sp>
        <p:nvSpPr>
          <p:cNvPr id="5" name="Omgeving tekst">
            <a:extLst>
              <a:ext uri="{FF2B5EF4-FFF2-40B4-BE49-F238E27FC236}">
                <a16:creationId xmlns:a16="http://schemas.microsoft.com/office/drawing/2014/main" id="{CA5C7F1D-799F-6B85-1FB6-78376CB4CE1F}"/>
              </a:ext>
            </a:extLst>
          </p:cNvPr>
          <p:cNvSpPr txBox="1">
            <a:spLocks/>
          </p:cNvSpPr>
          <p:nvPr/>
        </p:nvSpPr>
        <p:spPr>
          <a:xfrm>
            <a:off x="8378458" y="5059701"/>
            <a:ext cx="1146019" cy="369332"/>
          </a:xfrm>
          <a:prstGeom prst="rect">
            <a:avLst/>
          </a:prstGeom>
          <a:noFill/>
        </p:spPr>
        <p:txBody>
          <a:bodyPr wrap="none" rtlCol="0">
            <a:spAutoFit/>
          </a:bodyPr>
          <a:lstStyle/>
          <a:p>
            <a:r>
              <a:rPr lang="nl-NL" b="1" dirty="0"/>
              <a:t>Omgeving</a:t>
            </a:r>
          </a:p>
        </p:txBody>
      </p:sp>
      <p:sp>
        <p:nvSpPr>
          <p:cNvPr id="11" name="Gedrag tekst">
            <a:extLst>
              <a:ext uri="{FF2B5EF4-FFF2-40B4-BE49-F238E27FC236}">
                <a16:creationId xmlns:a16="http://schemas.microsoft.com/office/drawing/2014/main" id="{3EB218B4-C174-9329-1193-246AED4F395A}"/>
              </a:ext>
            </a:extLst>
          </p:cNvPr>
          <p:cNvSpPr txBox="1">
            <a:spLocks/>
          </p:cNvSpPr>
          <p:nvPr/>
        </p:nvSpPr>
        <p:spPr>
          <a:xfrm>
            <a:off x="8372238" y="4277444"/>
            <a:ext cx="870495" cy="369332"/>
          </a:xfrm>
          <a:prstGeom prst="rect">
            <a:avLst/>
          </a:prstGeom>
          <a:noFill/>
        </p:spPr>
        <p:txBody>
          <a:bodyPr wrap="none" rtlCol="0">
            <a:spAutoFit/>
          </a:bodyPr>
          <a:lstStyle/>
          <a:p>
            <a:r>
              <a:rPr lang="nl-NL" b="1" dirty="0"/>
              <a:t>Gedrag</a:t>
            </a:r>
          </a:p>
        </p:txBody>
      </p:sp>
      <p:sp>
        <p:nvSpPr>
          <p:cNvPr id="12" name="Vaardigheden tekst">
            <a:extLst>
              <a:ext uri="{FF2B5EF4-FFF2-40B4-BE49-F238E27FC236}">
                <a16:creationId xmlns:a16="http://schemas.microsoft.com/office/drawing/2014/main" id="{A0576B10-F7FA-BFA2-1C70-2D99B76A69B8}"/>
              </a:ext>
            </a:extLst>
          </p:cNvPr>
          <p:cNvSpPr txBox="1">
            <a:spLocks/>
          </p:cNvSpPr>
          <p:nvPr/>
        </p:nvSpPr>
        <p:spPr>
          <a:xfrm>
            <a:off x="8372238" y="3498324"/>
            <a:ext cx="1504386" cy="369332"/>
          </a:xfrm>
          <a:prstGeom prst="rect">
            <a:avLst/>
          </a:prstGeom>
          <a:noFill/>
        </p:spPr>
        <p:txBody>
          <a:bodyPr wrap="none" rtlCol="0">
            <a:spAutoFit/>
          </a:bodyPr>
          <a:lstStyle/>
          <a:p>
            <a:r>
              <a:rPr lang="nl-NL" b="1" dirty="0"/>
              <a:t>Vaardigheden</a:t>
            </a:r>
          </a:p>
        </p:txBody>
      </p:sp>
      <p:sp>
        <p:nvSpPr>
          <p:cNvPr id="10" name="Overtuigen tekst">
            <a:extLst>
              <a:ext uri="{FF2B5EF4-FFF2-40B4-BE49-F238E27FC236}">
                <a16:creationId xmlns:a16="http://schemas.microsoft.com/office/drawing/2014/main" id="{DC9E6753-B989-8013-9599-7EA9EFB6243A}"/>
              </a:ext>
            </a:extLst>
          </p:cNvPr>
          <p:cNvSpPr txBox="1">
            <a:spLocks/>
          </p:cNvSpPr>
          <p:nvPr/>
        </p:nvSpPr>
        <p:spPr>
          <a:xfrm>
            <a:off x="8373855" y="2718338"/>
            <a:ext cx="1537793" cy="369332"/>
          </a:xfrm>
          <a:prstGeom prst="rect">
            <a:avLst/>
          </a:prstGeom>
          <a:noFill/>
        </p:spPr>
        <p:txBody>
          <a:bodyPr wrap="none" rtlCol="0">
            <a:spAutoFit/>
          </a:bodyPr>
          <a:lstStyle/>
          <a:p>
            <a:r>
              <a:rPr lang="nl-NL" b="1" dirty="0"/>
              <a:t>Overtuigingen</a:t>
            </a:r>
          </a:p>
        </p:txBody>
      </p:sp>
      <p:sp>
        <p:nvSpPr>
          <p:cNvPr id="7" name="Identiteit tekst">
            <a:extLst>
              <a:ext uri="{FF2B5EF4-FFF2-40B4-BE49-F238E27FC236}">
                <a16:creationId xmlns:a16="http://schemas.microsoft.com/office/drawing/2014/main" id="{84E071F4-4D2F-AED5-B311-9341885515F4}"/>
              </a:ext>
            </a:extLst>
          </p:cNvPr>
          <p:cNvSpPr txBox="1">
            <a:spLocks/>
          </p:cNvSpPr>
          <p:nvPr/>
        </p:nvSpPr>
        <p:spPr>
          <a:xfrm>
            <a:off x="8378457" y="1929048"/>
            <a:ext cx="1070999" cy="369332"/>
          </a:xfrm>
          <a:prstGeom prst="rect">
            <a:avLst/>
          </a:prstGeom>
          <a:noFill/>
        </p:spPr>
        <p:txBody>
          <a:bodyPr wrap="none" rtlCol="0">
            <a:spAutoFit/>
          </a:bodyPr>
          <a:lstStyle/>
          <a:p>
            <a:r>
              <a:rPr lang="nl-NL" b="1" dirty="0"/>
              <a:t>Identiteit</a:t>
            </a:r>
          </a:p>
        </p:txBody>
      </p:sp>
      <p:sp>
        <p:nvSpPr>
          <p:cNvPr id="9" name="Zingeving tekst">
            <a:extLst>
              <a:ext uri="{FF2B5EF4-FFF2-40B4-BE49-F238E27FC236}">
                <a16:creationId xmlns:a16="http://schemas.microsoft.com/office/drawing/2014/main" id="{C671C396-9487-7F68-9654-3EC37E838490}"/>
              </a:ext>
            </a:extLst>
          </p:cNvPr>
          <p:cNvSpPr txBox="1">
            <a:spLocks/>
          </p:cNvSpPr>
          <p:nvPr/>
        </p:nvSpPr>
        <p:spPr>
          <a:xfrm>
            <a:off x="8373855" y="1153012"/>
            <a:ext cx="1093120" cy="369332"/>
          </a:xfrm>
          <a:prstGeom prst="rect">
            <a:avLst/>
          </a:prstGeom>
          <a:noFill/>
        </p:spPr>
        <p:txBody>
          <a:bodyPr wrap="none" rtlCol="0">
            <a:spAutoFit/>
          </a:bodyPr>
          <a:lstStyle/>
          <a:p>
            <a:r>
              <a:rPr lang="nl-NL" b="1" dirty="0"/>
              <a:t>Zingeving</a:t>
            </a:r>
          </a:p>
        </p:txBody>
      </p:sp>
    </p:spTree>
    <p:extLst>
      <p:ext uri="{BB962C8B-B14F-4D97-AF65-F5344CB8AC3E}">
        <p14:creationId xmlns:p14="http://schemas.microsoft.com/office/powerpoint/2010/main" val="148728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9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355" fill="hold"/>
                                        <p:tgtEl>
                                          <p:spTgt spid="8"/>
                                        </p:tgtEl>
                                      </p:cBhvr>
                                    </p:cmd>
                                  </p:childTnLst>
                                </p:cTn>
                              </p:par>
                              <p:par>
                                <p:cTn id="11" presetID="53"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428" fill="hold"/>
                                        <p:tgtEl>
                                          <p:spTgt spid="21"/>
                                        </p:tgtEl>
                                      </p:cBhvr>
                                    </p:cmd>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4662" fill="hold"/>
                                        <p:tgtEl>
                                          <p:spTgt spid="2"/>
                                        </p:tgtEl>
                                      </p:cBhvr>
                                    </p:cmd>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2456" fill="hold"/>
                                        <p:tgtEl>
                                          <p:spTgt spid="3"/>
                                        </p:tgtEl>
                                      </p:cBhvr>
                                    </p:cmd>
                                  </p:childTnLst>
                                </p:cTn>
                              </p:par>
                              <p:par>
                                <p:cTn id="38" presetID="53"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6787" fill="hold"/>
                                        <p:tgtEl>
                                          <p:spTgt spid="4"/>
                                        </p:tgtEl>
                                      </p:cBhvr>
                                    </p:cmd>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50089" fill="hold"/>
                                        <p:tgtEl>
                                          <p:spTgt spid="37"/>
                                        </p:tgtEl>
                                      </p:cBhvr>
                                    </p:cmd>
                                  </p:childTnLst>
                                </p:cTn>
                              </p:par>
                              <p:par>
                                <p:cTn id="56" presetID="53" presetClass="entr" presetSubtype="16"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1" fill="hold" display="0">
                  <p:stCondLst>
                    <p:cond delay="indefinite"/>
                  </p:stCondLst>
                  <p:endCondLst>
                    <p:cond evt="onStopAudio" delay="0">
                      <p:tgtEl>
                        <p:sldTgt/>
                      </p:tgtEl>
                    </p:cond>
                    <p:cond evt="onNext" delay="0">
                      <p:tgtEl>
                        <p:sldTgt/>
                      </p:tgtEl>
                    </p:cond>
                  </p:endCondLst>
                </p:cTn>
                <p:tgtEl>
                  <p:spTgt spid="6"/>
                </p:tgtEl>
              </p:cMediaNode>
            </p:audio>
            <p:audio>
              <p:cMediaNode vol="80000" showWhenStopped="0">
                <p:cTn id="62" fill="hold" display="0">
                  <p:stCondLst>
                    <p:cond delay="indefinite"/>
                  </p:stCondLst>
                  <p:endCondLst>
                    <p:cond evt="onStopAudio" delay="0">
                      <p:tgtEl>
                        <p:sldTgt/>
                      </p:tgtEl>
                    </p:cond>
                    <p:cond evt="onNext" delay="0">
                      <p:tgtEl>
                        <p:sldTgt/>
                      </p:tgtEl>
                    </p:cond>
                  </p:endCondLst>
                </p:cTn>
                <p:tgtEl>
                  <p:spTgt spid="4"/>
                </p:tgtEl>
              </p:cMediaNode>
            </p:audio>
            <p:audio>
              <p:cMediaNode vol="80000" showWhenStopped="0">
                <p:cTn id="63" fill="hold" display="0">
                  <p:stCondLst>
                    <p:cond delay="indefinite"/>
                  </p:stCondLst>
                  <p:endCondLst>
                    <p:cond evt="onStopAudio" delay="0">
                      <p:tgtEl>
                        <p:sldTgt/>
                      </p:tgtEl>
                    </p:cond>
                    <p:cond evt="onNext" delay="0">
                      <p:tgtEl>
                        <p:sldTgt/>
                      </p:tgtEl>
                    </p:cond>
                  </p:endCondLst>
                </p:cTn>
                <p:tgtEl>
                  <p:spTgt spid="3"/>
                </p:tgtEl>
              </p:cMediaNode>
            </p:audio>
            <p:audio>
              <p:cMediaNode vol="80000" showWhenStopped="0">
                <p:cTn id="64" fill="hold" display="0">
                  <p:stCondLst>
                    <p:cond delay="indefinite"/>
                  </p:stCondLst>
                  <p:endCondLst>
                    <p:cond evt="onStopAudio" delay="0">
                      <p:tgtEl>
                        <p:sldTgt/>
                      </p:tgtEl>
                    </p:cond>
                    <p:cond evt="onNext" delay="0">
                      <p:tgtEl>
                        <p:sldTgt/>
                      </p:tgtEl>
                    </p:cond>
                  </p:endCondLst>
                </p:cTn>
                <p:tgtEl>
                  <p:spTgt spid="2"/>
                </p:tgtEl>
              </p:cMediaNode>
            </p:audio>
            <p:audio>
              <p:cMediaNode vol="80000" showWhenStopped="0">
                <p:cTn id="65" fill="hold" display="0">
                  <p:stCondLst>
                    <p:cond delay="indefinite"/>
                  </p:stCondLst>
                  <p:endCondLst>
                    <p:cond evt="onStopAudio" delay="0">
                      <p:tgtEl>
                        <p:sldTgt/>
                      </p:tgtEl>
                    </p:cond>
                    <p:cond evt="onNext" delay="0">
                      <p:tgtEl>
                        <p:sldTgt/>
                      </p:tgtEl>
                    </p:cond>
                  </p:endCondLst>
                </p:cTn>
                <p:tgtEl>
                  <p:spTgt spid="21"/>
                </p:tgtEl>
              </p:cMediaNode>
            </p:audio>
            <p:audio>
              <p:cMediaNode vol="80000" showWhenStopped="0">
                <p:cTn id="66" fill="hold" display="0">
                  <p:stCondLst>
                    <p:cond delay="indefinite"/>
                  </p:stCondLst>
                  <p:endCondLst>
                    <p:cond evt="onStopAudio" delay="0">
                      <p:tgtEl>
                        <p:sldTgt/>
                      </p:tgtEl>
                    </p:cond>
                    <p:cond evt="onNext" delay="0">
                      <p:tgtEl>
                        <p:sldTgt/>
                      </p:tgtEl>
                    </p:cond>
                  </p:endCondLst>
                </p:cTn>
                <p:tgtEl>
                  <p:spTgt spid="8"/>
                </p:tgtEl>
              </p:cMediaNode>
            </p:audio>
            <p:audio>
              <p:cMediaNode vol="80000" showWhenStopped="0">
                <p:cTn id="67" fill="hold" display="0">
                  <p:stCondLst>
                    <p:cond delay="indefinite"/>
                  </p:stCondLst>
                  <p:endCondLst>
                    <p:cond evt="onStopAudio" delay="0">
                      <p:tgtEl>
                        <p:sldTgt/>
                      </p:tgtEl>
                    </p:cond>
                    <p:cond evt="onNext" delay="0">
                      <p:tgtEl>
                        <p:sldTgt/>
                      </p:tgtEl>
                    </p:cond>
                  </p:endCondLst>
                </p:cTn>
                <p:tgtEl>
                  <p:spTgt spid="37"/>
                </p:tgtEl>
              </p:cMediaNode>
            </p:audio>
          </p:childTnLst>
        </p:cTn>
      </p:par>
    </p:tnLst>
    <p:bldLst>
      <p:bldP spid="5" grpId="0"/>
      <p:bldP spid="11" grpId="0"/>
      <p:bldP spid="12" grpId="0"/>
      <p:bldP spid="10"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F4EB22-F679-4247-9AC4-33952272861F}"/>
              </a:ext>
            </a:extLst>
          </p:cNvPr>
          <p:cNvSpPr>
            <a:spLocks noGrp="1"/>
          </p:cNvSpPr>
          <p:nvPr>
            <p:ph type="ctrTitle"/>
          </p:nvPr>
        </p:nvSpPr>
        <p:spPr>
          <a:xfrm rot="5400000">
            <a:off x="8809017" y="3311980"/>
            <a:ext cx="4033188" cy="518857"/>
          </a:xfrm>
        </p:spPr>
        <p:txBody>
          <a:bodyPr anchor="t" anchorCtr="0"/>
          <a:lstStyle/>
          <a:p>
            <a:pPr algn="ctr">
              <a:lnSpc>
                <a:spcPct val="100000"/>
              </a:lnSpc>
            </a:pPr>
            <a:r>
              <a:rPr lang="nl-NL" sz="2400" cap="none" dirty="0">
                <a:solidFill>
                  <a:schemeClr val="accent2"/>
                </a:solidFill>
              </a:rPr>
              <a:t>voelen  /  ervaren</a:t>
            </a:r>
          </a:p>
        </p:txBody>
      </p:sp>
      <p:pic>
        <p:nvPicPr>
          <p:cNvPr id="4" name="Afbeelding 3" descr="Training: Workshop Bateson in de Praktijk - Springest">
            <a:extLst>
              <a:ext uri="{FF2B5EF4-FFF2-40B4-BE49-F238E27FC236}">
                <a16:creationId xmlns:a16="http://schemas.microsoft.com/office/drawing/2014/main" id="{A65901FF-3FD4-AF32-8E89-669A48628B05}"/>
              </a:ext>
            </a:extLst>
          </p:cNvPr>
          <p:cNvPicPr>
            <a:picLocks noChangeAspect="1"/>
          </p:cNvPicPr>
          <p:nvPr/>
        </p:nvPicPr>
        <p:blipFill rotWithShape="1">
          <a:blip r:embed="rId5">
            <a:extLst>
              <a:ext uri="{28A0092B-C50C-407E-A947-70E740481C1C}">
                <a14:useLocalDpi xmlns:a14="http://schemas.microsoft.com/office/drawing/2010/main" val="0"/>
              </a:ext>
            </a:extLst>
          </a:blip>
          <a:srcRect l="18644" t="8154" r="17118" b="6474"/>
          <a:stretch/>
        </p:blipFill>
        <p:spPr bwMode="auto">
          <a:xfrm>
            <a:off x="418803" y="1340784"/>
            <a:ext cx="4719600" cy="4433187"/>
          </a:xfrm>
          <a:prstGeom prst="rect">
            <a:avLst/>
          </a:prstGeom>
          <a:noFill/>
          <a:ln>
            <a:noFill/>
          </a:ln>
          <a:extLst>
            <a:ext uri="{53640926-AAD7-44D8-BBD7-CCE9431645EC}">
              <a14:shadowObscured xmlns:a14="http://schemas.microsoft.com/office/drawing/2010/main"/>
            </a:ext>
          </a:extLst>
        </p:spPr>
      </p:pic>
      <p:pic>
        <p:nvPicPr>
          <p:cNvPr id="6" name="Afbeelding 5">
            <a:extLst>
              <a:ext uri="{FF2B5EF4-FFF2-40B4-BE49-F238E27FC236}">
                <a16:creationId xmlns:a16="http://schemas.microsoft.com/office/drawing/2014/main" id="{9EE000B4-E0C0-B8DB-1222-F15295E899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81" t="1340" r="1894" b="1953"/>
          <a:stretch>
            <a:fillRect/>
          </a:stretch>
        </p:blipFill>
        <p:spPr bwMode="auto">
          <a:xfrm>
            <a:off x="6723797" y="1547107"/>
            <a:ext cx="3856907" cy="40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DB424771-0362-187A-E26A-26A8575B7665}"/>
              </a:ext>
            </a:extLst>
          </p:cNvPr>
          <p:cNvSpPr txBox="1">
            <a:spLocks/>
          </p:cNvSpPr>
          <p:nvPr/>
        </p:nvSpPr>
        <p:spPr>
          <a:xfrm>
            <a:off x="1249200" y="1062354"/>
            <a:ext cx="2815579" cy="432628"/>
          </a:xfrm>
          <a:prstGeom prst="rect">
            <a:avLst/>
          </a:prstGeom>
        </p:spPr>
        <p:txBody>
          <a:bodyPr vert="horz" lIns="0" tIns="0" rIns="0" bIns="0" rtlCol="0" anchor="t" anchorCtr="0">
            <a:noAutofit/>
          </a:bodyPr>
          <a:lstStyle>
            <a:lvl1pPr algn="l" defTabSz="914400" rtl="0" eaLnBrk="1" latinLnBrk="0" hangingPunct="1">
              <a:lnSpc>
                <a:spcPts val="5000"/>
              </a:lnSpc>
              <a:spcBef>
                <a:spcPct val="0"/>
              </a:spcBef>
              <a:buNone/>
              <a:defRPr sz="3200" b="1" kern="1200" cap="all" baseline="0">
                <a:solidFill>
                  <a:schemeClr val="accent1"/>
                </a:solidFill>
                <a:latin typeface="+mn-lt"/>
                <a:ea typeface="+mj-ea"/>
                <a:cs typeface="+mj-cs"/>
              </a:defRPr>
            </a:lvl1pPr>
          </a:lstStyle>
          <a:p>
            <a:pPr>
              <a:lnSpc>
                <a:spcPct val="100000"/>
              </a:lnSpc>
            </a:pPr>
            <a:r>
              <a:rPr lang="nl-NL" sz="2400" cap="none" dirty="0">
                <a:solidFill>
                  <a:schemeClr val="accent2"/>
                </a:solidFill>
              </a:rPr>
              <a:t>Bateson</a:t>
            </a:r>
          </a:p>
        </p:txBody>
      </p:sp>
      <p:sp>
        <p:nvSpPr>
          <p:cNvPr id="7" name="Pijl: omhoog 6">
            <a:extLst>
              <a:ext uri="{FF2B5EF4-FFF2-40B4-BE49-F238E27FC236}">
                <a16:creationId xmlns:a16="http://schemas.microsoft.com/office/drawing/2014/main" id="{65A78603-024A-9189-00DC-58197733A757}"/>
              </a:ext>
            </a:extLst>
          </p:cNvPr>
          <p:cNvSpPr/>
          <p:nvPr/>
        </p:nvSpPr>
        <p:spPr>
          <a:xfrm>
            <a:off x="497840" y="1547108"/>
            <a:ext cx="243840" cy="40408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Pijl: omhoog 7">
            <a:extLst>
              <a:ext uri="{FF2B5EF4-FFF2-40B4-BE49-F238E27FC236}">
                <a16:creationId xmlns:a16="http://schemas.microsoft.com/office/drawing/2014/main" id="{B951C8BC-14F2-5991-5015-995FA715EB5B}"/>
              </a:ext>
            </a:extLst>
          </p:cNvPr>
          <p:cNvSpPr/>
          <p:nvPr/>
        </p:nvSpPr>
        <p:spPr>
          <a:xfrm rot="10800000">
            <a:off x="6345340" y="1554813"/>
            <a:ext cx="243840" cy="40408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B en L combi">
            <a:hlinkClick r:id="" action="ppaction://media"/>
            <a:extLst>
              <a:ext uri="{FF2B5EF4-FFF2-40B4-BE49-F238E27FC236}">
                <a16:creationId xmlns:a16="http://schemas.microsoft.com/office/drawing/2014/main" id="{786C36EA-FD93-561B-5B78-75E9CFC174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111" y="5755471"/>
            <a:ext cx="406400" cy="406400"/>
          </a:xfrm>
          <a:prstGeom prst="rect">
            <a:avLst/>
          </a:prstGeom>
        </p:spPr>
      </p:pic>
      <p:sp>
        <p:nvSpPr>
          <p:cNvPr id="10" name="Titel 1">
            <a:extLst>
              <a:ext uri="{FF2B5EF4-FFF2-40B4-BE49-F238E27FC236}">
                <a16:creationId xmlns:a16="http://schemas.microsoft.com/office/drawing/2014/main" id="{F09B9A62-138E-2FA5-9C47-B63CEB524834}"/>
              </a:ext>
            </a:extLst>
          </p:cNvPr>
          <p:cNvSpPr txBox="1">
            <a:spLocks/>
          </p:cNvSpPr>
          <p:nvPr/>
        </p:nvSpPr>
        <p:spPr>
          <a:xfrm>
            <a:off x="6634800" y="1062354"/>
            <a:ext cx="2815579" cy="432628"/>
          </a:xfrm>
          <a:prstGeom prst="rect">
            <a:avLst/>
          </a:prstGeom>
        </p:spPr>
        <p:txBody>
          <a:bodyPr vert="horz" lIns="0" tIns="0" rIns="0" bIns="0" rtlCol="0" anchor="t" anchorCtr="0">
            <a:noAutofit/>
          </a:bodyPr>
          <a:lstStyle>
            <a:lvl1pPr algn="l" defTabSz="914400" rtl="0" eaLnBrk="1" latinLnBrk="0" hangingPunct="1">
              <a:lnSpc>
                <a:spcPts val="5000"/>
              </a:lnSpc>
              <a:spcBef>
                <a:spcPct val="0"/>
              </a:spcBef>
              <a:buNone/>
              <a:defRPr sz="3200" b="1" kern="1200" cap="all" baseline="0">
                <a:solidFill>
                  <a:schemeClr val="accent1"/>
                </a:solidFill>
                <a:latin typeface="+mn-lt"/>
                <a:ea typeface="+mj-ea"/>
                <a:cs typeface="+mj-cs"/>
              </a:defRPr>
            </a:lvl1pPr>
          </a:lstStyle>
          <a:p>
            <a:pPr>
              <a:lnSpc>
                <a:spcPct val="100000"/>
              </a:lnSpc>
            </a:pPr>
            <a:r>
              <a:rPr lang="nl-NL" sz="2400" cap="none" dirty="0">
                <a:solidFill>
                  <a:schemeClr val="accent2"/>
                </a:solidFill>
              </a:rPr>
              <a:t>McClelland</a:t>
            </a:r>
          </a:p>
        </p:txBody>
      </p:sp>
    </p:spTree>
    <p:extLst>
      <p:ext uri="{BB962C8B-B14F-4D97-AF65-F5344CB8AC3E}">
        <p14:creationId xmlns:p14="http://schemas.microsoft.com/office/powerpoint/2010/main" val="188981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09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cond evt="onNext"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3EC53-26D5-7B4B-8263-864274F185DB}"/>
              </a:ext>
            </a:extLst>
          </p:cNvPr>
          <p:cNvSpPr>
            <a:spLocks noGrp="1"/>
          </p:cNvSpPr>
          <p:nvPr>
            <p:ph type="ctrTitle"/>
          </p:nvPr>
        </p:nvSpPr>
        <p:spPr>
          <a:xfrm>
            <a:off x="633600" y="601200"/>
            <a:ext cx="7180964" cy="671121"/>
          </a:xfrm>
        </p:spPr>
        <p:txBody>
          <a:bodyPr>
            <a:noAutofit/>
          </a:bodyPr>
          <a:lstStyle/>
          <a:p>
            <a:r>
              <a:rPr lang="nl-NL" dirty="0"/>
              <a:t>Coachvragen </a:t>
            </a:r>
          </a:p>
        </p:txBody>
      </p:sp>
      <p:pic>
        <p:nvPicPr>
          <p:cNvPr id="1026" name="Picture 2" descr="Nederlandse klassen in po en vo behoorlijk vol vergeleken met rest Europa">
            <a:extLst>
              <a:ext uri="{FF2B5EF4-FFF2-40B4-BE49-F238E27FC236}">
                <a16:creationId xmlns:a16="http://schemas.microsoft.com/office/drawing/2014/main" id="{D91961AC-668E-DF59-4849-58B90E3A4E4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38400" y="1533600"/>
            <a:ext cx="2305000" cy="165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es voor het lerende kind in het lager onderwijs / de lagere school -  Baert">
            <a:extLst>
              <a:ext uri="{FF2B5EF4-FFF2-40B4-BE49-F238E27FC236}">
                <a16:creationId xmlns:a16="http://schemas.microsoft.com/office/drawing/2014/main" id="{CF567E58-E3F3-2751-68AD-108E328BB52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815"/>
          <a:stretch>
            <a:fillRect/>
          </a:stretch>
        </p:blipFill>
        <p:spPr bwMode="auto">
          <a:xfrm>
            <a:off x="4845600" y="1533445"/>
            <a:ext cx="2304000" cy="1659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zeven competenties van een leerkracht - Derec">
            <a:extLst>
              <a:ext uri="{FF2B5EF4-FFF2-40B4-BE49-F238E27FC236}">
                <a16:creationId xmlns:a16="http://schemas.microsoft.com/office/drawing/2014/main" id="{BE7CDC9D-EB9C-E207-47DA-2DA618D91B7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7576"/>
          <a:stretch>
            <a:fillRect/>
          </a:stretch>
        </p:blipFill>
        <p:spPr bwMode="auto">
          <a:xfrm>
            <a:off x="7549200" y="1533600"/>
            <a:ext cx="2305000" cy="1659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gebrand voor de klas: Waarom 1 op de 5 leerkrachten burn-out raakt -  Stressvrijvoordeklas">
            <a:extLst>
              <a:ext uri="{FF2B5EF4-FFF2-40B4-BE49-F238E27FC236}">
                <a16:creationId xmlns:a16="http://schemas.microsoft.com/office/drawing/2014/main" id="{03E8B7D8-DFE6-200D-8D9F-75259A33252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1965" r="10258"/>
          <a:stretch>
            <a:fillRect/>
          </a:stretch>
        </p:blipFill>
        <p:spPr bwMode="auto">
          <a:xfrm>
            <a:off x="2144115" y="3643200"/>
            <a:ext cx="2305000" cy="1659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pelend leren uitstekend voor ontwikkeling kinderen - KlasCement">
            <a:extLst>
              <a:ext uri="{FF2B5EF4-FFF2-40B4-BE49-F238E27FC236}">
                <a16:creationId xmlns:a16="http://schemas.microsoft.com/office/drawing/2014/main" id="{83881F7A-EB6D-5223-D5CD-BD1591490E7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7015"/>
          <a:stretch>
            <a:fillRect/>
          </a:stretch>
        </p:blipFill>
        <p:spPr bwMode="auto">
          <a:xfrm>
            <a:off x="4845600" y="3643200"/>
            <a:ext cx="2305000" cy="1659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ntwikkel eens iemand anders dan jezelf... Jongeren in onze seculiere en  diverse samenleving zijn op zoek naar zingeving. Ze hebben  levensbeschouwelijke en ethische vragen, maar waar kunnen ze die stellen?  Als docent">
            <a:extLst>
              <a:ext uri="{FF2B5EF4-FFF2-40B4-BE49-F238E27FC236}">
                <a16:creationId xmlns:a16="http://schemas.microsoft.com/office/drawing/2014/main" id="{F836DD25-3FAE-8274-05EB-CBE94A9BE3F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49704"/>
          <a:stretch>
            <a:fillRect/>
          </a:stretch>
        </p:blipFill>
        <p:spPr bwMode="auto">
          <a:xfrm>
            <a:off x="7547085" y="3643200"/>
            <a:ext cx="2321039" cy="1659600"/>
          </a:xfrm>
          <a:prstGeom prst="rect">
            <a:avLst/>
          </a:prstGeom>
          <a:noFill/>
          <a:extLst>
            <a:ext uri="{909E8E84-426E-40DD-AFC4-6F175D3DCCD1}">
              <a14:hiddenFill xmlns:a14="http://schemas.microsoft.com/office/drawing/2010/main">
                <a:solidFill>
                  <a:srgbClr val="FFFFFF"/>
                </a:solidFill>
              </a14:hiddenFill>
            </a:ext>
          </a:extLst>
        </p:spPr>
      </p:pic>
      <p:pic>
        <p:nvPicPr>
          <p:cNvPr id="8" name="omgeving">
            <a:hlinkClick r:id="" action="ppaction://media"/>
            <a:extLst>
              <a:ext uri="{FF2B5EF4-FFF2-40B4-BE49-F238E27FC236}">
                <a16:creationId xmlns:a16="http://schemas.microsoft.com/office/drawing/2014/main" id="{C597C11B-61FC-35AC-F0C2-8D824B7A675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037000" y="3218266"/>
            <a:ext cx="406400" cy="406400"/>
          </a:xfrm>
          <a:prstGeom prst="rect">
            <a:avLst/>
          </a:prstGeom>
        </p:spPr>
      </p:pic>
      <p:pic>
        <p:nvPicPr>
          <p:cNvPr id="9" name="gedrag">
            <a:hlinkClick r:id="" action="ppaction://media"/>
            <a:extLst>
              <a:ext uri="{FF2B5EF4-FFF2-40B4-BE49-F238E27FC236}">
                <a16:creationId xmlns:a16="http://schemas.microsoft.com/office/drawing/2014/main" id="{94E71B68-9EA4-E617-C5EF-994D1789A747}"/>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6820450" y="3214765"/>
            <a:ext cx="406400" cy="406400"/>
          </a:xfrm>
          <a:prstGeom prst="rect">
            <a:avLst/>
          </a:prstGeom>
        </p:spPr>
      </p:pic>
      <p:pic>
        <p:nvPicPr>
          <p:cNvPr id="11" name="vaardigheden">
            <a:hlinkClick r:id="" action="ppaction://media"/>
            <a:extLst>
              <a:ext uri="{FF2B5EF4-FFF2-40B4-BE49-F238E27FC236}">
                <a16:creationId xmlns:a16="http://schemas.microsoft.com/office/drawing/2014/main" id="{04F9F272-3121-25CD-8E29-DFACDDC90563}"/>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9447800" y="3203429"/>
            <a:ext cx="406400" cy="406400"/>
          </a:xfrm>
          <a:prstGeom prst="rect">
            <a:avLst/>
          </a:prstGeom>
        </p:spPr>
      </p:pic>
      <p:pic>
        <p:nvPicPr>
          <p:cNvPr id="6" name="overtuigingen">
            <a:hlinkClick r:id="" action="ppaction://media"/>
            <a:extLst>
              <a:ext uri="{FF2B5EF4-FFF2-40B4-BE49-F238E27FC236}">
                <a16:creationId xmlns:a16="http://schemas.microsoft.com/office/drawing/2014/main" id="{3C645BE9-704A-8DFE-8AAB-AF2333182F56}"/>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4070825" y="5312999"/>
            <a:ext cx="406400" cy="406400"/>
          </a:xfrm>
          <a:prstGeom prst="rect">
            <a:avLst/>
          </a:prstGeom>
        </p:spPr>
      </p:pic>
      <p:pic>
        <p:nvPicPr>
          <p:cNvPr id="7" name="identiteit">
            <a:hlinkClick r:id="" action="ppaction://media"/>
            <a:extLst>
              <a:ext uri="{FF2B5EF4-FFF2-40B4-BE49-F238E27FC236}">
                <a16:creationId xmlns:a16="http://schemas.microsoft.com/office/drawing/2014/main" id="{004D0BDC-CA54-120D-8C80-FC9FB1BA261A}"/>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6739243" y="5312999"/>
            <a:ext cx="406400" cy="406400"/>
          </a:xfrm>
          <a:prstGeom prst="rect">
            <a:avLst/>
          </a:prstGeom>
        </p:spPr>
      </p:pic>
      <p:pic>
        <p:nvPicPr>
          <p:cNvPr id="12" name="zingeving">
            <a:hlinkClick r:id="" action="ppaction://media"/>
            <a:extLst>
              <a:ext uri="{FF2B5EF4-FFF2-40B4-BE49-F238E27FC236}">
                <a16:creationId xmlns:a16="http://schemas.microsoft.com/office/drawing/2014/main" id="{099CB0D8-C856-2ADB-D6D8-C44E70C6CF08}"/>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9448391" y="5303121"/>
            <a:ext cx="406400" cy="406400"/>
          </a:xfrm>
          <a:prstGeom prst="rect">
            <a:avLst/>
          </a:prstGeom>
        </p:spPr>
      </p:pic>
      <p:sp>
        <p:nvSpPr>
          <p:cNvPr id="13" name="Tekstvak 12">
            <a:extLst>
              <a:ext uri="{FF2B5EF4-FFF2-40B4-BE49-F238E27FC236}">
                <a16:creationId xmlns:a16="http://schemas.microsoft.com/office/drawing/2014/main" id="{F6AAF863-0911-C765-CC70-64ADA13360BF}"/>
              </a:ext>
            </a:extLst>
          </p:cNvPr>
          <p:cNvSpPr txBox="1"/>
          <p:nvPr/>
        </p:nvSpPr>
        <p:spPr>
          <a:xfrm>
            <a:off x="7549200" y="3293064"/>
            <a:ext cx="2381250" cy="230832"/>
          </a:xfrm>
          <a:prstGeom prst="rect">
            <a:avLst/>
          </a:prstGeom>
          <a:noFill/>
        </p:spPr>
        <p:txBody>
          <a:bodyPr wrap="square" lIns="0" tIns="0" rIns="0" bIns="0" rtlCol="0">
            <a:spAutoFit/>
          </a:bodyPr>
          <a:lstStyle/>
          <a:p>
            <a:r>
              <a:rPr lang="nl-NL" sz="1500" dirty="0"/>
              <a:t>Vaardigheden</a:t>
            </a:r>
          </a:p>
        </p:txBody>
      </p:sp>
      <p:sp>
        <p:nvSpPr>
          <p:cNvPr id="14" name="Tekstvak 13">
            <a:extLst>
              <a:ext uri="{FF2B5EF4-FFF2-40B4-BE49-F238E27FC236}">
                <a16:creationId xmlns:a16="http://schemas.microsoft.com/office/drawing/2014/main" id="{98C2EB01-C1D3-44DE-1274-7661CDB537F4}"/>
              </a:ext>
            </a:extLst>
          </p:cNvPr>
          <p:cNvSpPr txBox="1"/>
          <p:nvPr/>
        </p:nvSpPr>
        <p:spPr>
          <a:xfrm>
            <a:off x="4845600" y="3293064"/>
            <a:ext cx="2381250" cy="230832"/>
          </a:xfrm>
          <a:prstGeom prst="rect">
            <a:avLst/>
          </a:prstGeom>
          <a:noFill/>
        </p:spPr>
        <p:txBody>
          <a:bodyPr wrap="square" lIns="0" tIns="0" rIns="0" bIns="0" rtlCol="0">
            <a:spAutoFit/>
          </a:bodyPr>
          <a:lstStyle/>
          <a:p>
            <a:r>
              <a:rPr lang="nl-NL" sz="1500" dirty="0"/>
              <a:t>Gedrag</a:t>
            </a:r>
          </a:p>
        </p:txBody>
      </p:sp>
      <p:sp>
        <p:nvSpPr>
          <p:cNvPr id="15" name="Tekstvak 14">
            <a:extLst>
              <a:ext uri="{FF2B5EF4-FFF2-40B4-BE49-F238E27FC236}">
                <a16:creationId xmlns:a16="http://schemas.microsoft.com/office/drawing/2014/main" id="{FD1FCD9E-AC91-1F52-946F-935EBC6D945A}"/>
              </a:ext>
            </a:extLst>
          </p:cNvPr>
          <p:cNvSpPr txBox="1"/>
          <p:nvPr/>
        </p:nvSpPr>
        <p:spPr>
          <a:xfrm>
            <a:off x="2144115" y="3293196"/>
            <a:ext cx="2381250" cy="230832"/>
          </a:xfrm>
          <a:prstGeom prst="rect">
            <a:avLst/>
          </a:prstGeom>
          <a:noFill/>
        </p:spPr>
        <p:txBody>
          <a:bodyPr wrap="square" lIns="0" tIns="0" rIns="0" bIns="0" rtlCol="0">
            <a:spAutoFit/>
          </a:bodyPr>
          <a:lstStyle/>
          <a:p>
            <a:r>
              <a:rPr lang="nl-NL" sz="1500" dirty="0"/>
              <a:t>Omgeving</a:t>
            </a:r>
          </a:p>
        </p:txBody>
      </p:sp>
      <p:sp>
        <p:nvSpPr>
          <p:cNvPr id="16" name="Tekstvak 15">
            <a:extLst>
              <a:ext uri="{FF2B5EF4-FFF2-40B4-BE49-F238E27FC236}">
                <a16:creationId xmlns:a16="http://schemas.microsoft.com/office/drawing/2014/main" id="{36E567E5-2A9A-B3A1-DC9F-25C5C3EDF73F}"/>
              </a:ext>
            </a:extLst>
          </p:cNvPr>
          <p:cNvSpPr txBox="1"/>
          <p:nvPr/>
        </p:nvSpPr>
        <p:spPr>
          <a:xfrm>
            <a:off x="2138400" y="5400783"/>
            <a:ext cx="2381250" cy="230832"/>
          </a:xfrm>
          <a:prstGeom prst="rect">
            <a:avLst/>
          </a:prstGeom>
          <a:noFill/>
        </p:spPr>
        <p:txBody>
          <a:bodyPr wrap="square" lIns="0" tIns="0" rIns="0" bIns="0" rtlCol="0">
            <a:spAutoFit/>
          </a:bodyPr>
          <a:lstStyle/>
          <a:p>
            <a:r>
              <a:rPr lang="nl-NL" sz="1500" dirty="0"/>
              <a:t>Overtuigingen</a:t>
            </a:r>
          </a:p>
        </p:txBody>
      </p:sp>
      <p:sp>
        <p:nvSpPr>
          <p:cNvPr id="17" name="Tekstvak 16">
            <a:extLst>
              <a:ext uri="{FF2B5EF4-FFF2-40B4-BE49-F238E27FC236}">
                <a16:creationId xmlns:a16="http://schemas.microsoft.com/office/drawing/2014/main" id="{04DC113B-82AC-9081-3133-414D342FCA71}"/>
              </a:ext>
            </a:extLst>
          </p:cNvPr>
          <p:cNvSpPr txBox="1"/>
          <p:nvPr/>
        </p:nvSpPr>
        <p:spPr>
          <a:xfrm>
            <a:off x="4845600" y="5416035"/>
            <a:ext cx="2381250" cy="230832"/>
          </a:xfrm>
          <a:prstGeom prst="rect">
            <a:avLst/>
          </a:prstGeom>
          <a:noFill/>
        </p:spPr>
        <p:txBody>
          <a:bodyPr wrap="square" lIns="0" tIns="0" rIns="0" bIns="0" rtlCol="0">
            <a:spAutoFit/>
          </a:bodyPr>
          <a:lstStyle/>
          <a:p>
            <a:r>
              <a:rPr lang="nl-NL" sz="1500" dirty="0"/>
              <a:t>Identiteit</a:t>
            </a:r>
          </a:p>
        </p:txBody>
      </p:sp>
      <p:sp>
        <p:nvSpPr>
          <p:cNvPr id="18" name="Tekstvak 17">
            <a:extLst>
              <a:ext uri="{FF2B5EF4-FFF2-40B4-BE49-F238E27FC236}">
                <a16:creationId xmlns:a16="http://schemas.microsoft.com/office/drawing/2014/main" id="{174E8C1A-4506-326E-AA1A-30D4107BE7AE}"/>
              </a:ext>
            </a:extLst>
          </p:cNvPr>
          <p:cNvSpPr txBox="1"/>
          <p:nvPr/>
        </p:nvSpPr>
        <p:spPr>
          <a:xfrm>
            <a:off x="7549200" y="5400949"/>
            <a:ext cx="2381250" cy="230832"/>
          </a:xfrm>
          <a:prstGeom prst="rect">
            <a:avLst/>
          </a:prstGeom>
          <a:noFill/>
        </p:spPr>
        <p:txBody>
          <a:bodyPr wrap="square" lIns="0" tIns="0" rIns="0" bIns="0" rtlCol="0">
            <a:spAutoFit/>
          </a:bodyPr>
          <a:lstStyle/>
          <a:p>
            <a:r>
              <a:rPr lang="nl-NL" sz="1500" dirty="0"/>
              <a:t>Zingeving</a:t>
            </a:r>
          </a:p>
        </p:txBody>
      </p:sp>
    </p:spTree>
    <p:extLst>
      <p:ext uri="{BB962C8B-B14F-4D97-AF65-F5344CB8AC3E}">
        <p14:creationId xmlns:p14="http://schemas.microsoft.com/office/powerpoint/2010/main" val="498363163"/>
      </p:ext>
    </p:extLst>
  </p:cSld>
  <p:clrMapOvr>
    <a:masterClrMapping/>
  </p:clrMapOvr>
  <mc:AlternateContent xmlns:mc="http://schemas.openxmlformats.org/markup-compatibility/2006" xmlns:p14="http://schemas.microsoft.com/office/powerpoint/2010/main">
    <mc:Choice Requires="p14">
      <p:transition spd="slow" p14:dur="2000" advTm="102292"/>
    </mc:Choice>
    <mc:Fallback xmlns="">
      <p:transition spd="slow" advTm="102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6874" fill="hold"/>
                                        <p:tgtEl>
                                          <p:spTgt spid="8"/>
                                        </p:tgtEl>
                                      </p:cBhvr>
                                    </p:cmd>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4502" fill="hold"/>
                                        <p:tgtEl>
                                          <p:spTgt spid="9"/>
                                        </p:tgtEl>
                                      </p:cBhvr>
                                    </p:cmd>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1000"/>
                                        <p:tgtEl>
                                          <p:spTgt spid="1030"/>
                                        </p:tgtEl>
                                      </p:cBhvr>
                                    </p:animEffect>
                                    <p:anim calcmode="lin" valueType="num">
                                      <p:cBhvr>
                                        <p:cTn id="42" dur="1000" fill="hold"/>
                                        <p:tgtEl>
                                          <p:spTgt spid="1030"/>
                                        </p:tgtEl>
                                        <p:attrNameLst>
                                          <p:attrName>ppt_x</p:attrName>
                                        </p:attrNameLst>
                                      </p:cBhvr>
                                      <p:tavLst>
                                        <p:tav tm="0">
                                          <p:val>
                                            <p:strVal val="#ppt_x"/>
                                          </p:val>
                                        </p:tav>
                                        <p:tav tm="100000">
                                          <p:val>
                                            <p:strVal val="#ppt_x"/>
                                          </p:val>
                                        </p:tav>
                                      </p:tavLst>
                                    </p:anim>
                                    <p:anim calcmode="lin" valueType="num">
                                      <p:cBhvr>
                                        <p:cTn id="4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52959" fill="hold"/>
                                        <p:tgtEl>
                                          <p:spTgt spid="11"/>
                                        </p:tgtEl>
                                      </p:cBhvr>
                                    </p:cmd>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32"/>
                                        </p:tgtEl>
                                        <p:attrNameLst>
                                          <p:attrName>style.visibility</p:attrName>
                                        </p:attrNameLst>
                                      </p:cBhvr>
                                      <p:to>
                                        <p:strVal val="visible"/>
                                      </p:to>
                                    </p:set>
                                    <p:animEffect transition="in" filter="fade">
                                      <p:cBhvr>
                                        <p:cTn id="58" dur="1000"/>
                                        <p:tgtEl>
                                          <p:spTgt spid="1032"/>
                                        </p:tgtEl>
                                      </p:cBhvr>
                                    </p:animEffect>
                                    <p:anim calcmode="lin" valueType="num">
                                      <p:cBhvr>
                                        <p:cTn id="59" dur="1000" fill="hold"/>
                                        <p:tgtEl>
                                          <p:spTgt spid="1032"/>
                                        </p:tgtEl>
                                        <p:attrNameLst>
                                          <p:attrName>ppt_x</p:attrName>
                                        </p:attrNameLst>
                                      </p:cBhvr>
                                      <p:tavLst>
                                        <p:tav tm="0">
                                          <p:val>
                                            <p:strVal val="#ppt_x"/>
                                          </p:val>
                                        </p:tav>
                                        <p:tav tm="100000">
                                          <p:val>
                                            <p:strVal val="#ppt_x"/>
                                          </p:val>
                                        </p:tav>
                                      </p:tavLst>
                                    </p:anim>
                                    <p:anim calcmode="lin" valueType="num">
                                      <p:cBhvr>
                                        <p:cTn id="6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85857" fill="hold"/>
                                        <p:tgtEl>
                                          <p:spTgt spid="6"/>
                                        </p:tgtEl>
                                      </p:cBhvr>
                                    </p:cmd>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Effect transition="in" filter="fade">
                                      <p:cBhvr>
                                        <p:cTn id="75" dur="1000"/>
                                        <p:tgtEl>
                                          <p:spTgt spid="1034"/>
                                        </p:tgtEl>
                                      </p:cBhvr>
                                    </p:animEffect>
                                    <p:anim calcmode="lin" valueType="num">
                                      <p:cBhvr>
                                        <p:cTn id="76" dur="1000" fill="hold"/>
                                        <p:tgtEl>
                                          <p:spTgt spid="1034"/>
                                        </p:tgtEl>
                                        <p:attrNameLst>
                                          <p:attrName>ppt_x</p:attrName>
                                        </p:attrNameLst>
                                      </p:cBhvr>
                                      <p:tavLst>
                                        <p:tav tm="0">
                                          <p:val>
                                            <p:strVal val="#ppt_x"/>
                                          </p:val>
                                        </p:tav>
                                        <p:tav tm="100000">
                                          <p:val>
                                            <p:strVal val="#ppt_x"/>
                                          </p:val>
                                        </p:tav>
                                      </p:tavLst>
                                    </p:anim>
                                    <p:anim calcmode="lin" valueType="num">
                                      <p:cBhvr>
                                        <p:cTn id="77"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500" fill="hold"/>
                                        <p:tgtEl>
                                          <p:spTgt spid="17"/>
                                        </p:tgtEl>
                                        <p:attrNameLst>
                                          <p:attrName>ppt_x</p:attrName>
                                        </p:attrNameLst>
                                      </p:cBhvr>
                                      <p:tavLst>
                                        <p:tav tm="0">
                                          <p:val>
                                            <p:strVal val="#ppt_x"/>
                                          </p:val>
                                        </p:tav>
                                        <p:tav tm="100000">
                                          <p:val>
                                            <p:strVal val="#ppt_x"/>
                                          </p:val>
                                        </p:tav>
                                      </p:tavLst>
                                    </p:anim>
                                    <p:anim calcmode="lin" valueType="num">
                                      <p:cBhvr additive="base">
                                        <p:cTn id="8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102292" fill="hold"/>
                                        <p:tgtEl>
                                          <p:spTgt spid="7"/>
                                        </p:tgtEl>
                                      </p:cBhvr>
                                    </p:cmd>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1036"/>
                                        </p:tgtEl>
                                        <p:attrNameLst>
                                          <p:attrName>style.visibility</p:attrName>
                                        </p:attrNameLst>
                                      </p:cBhvr>
                                      <p:to>
                                        <p:strVal val="visible"/>
                                      </p:to>
                                    </p:set>
                                    <p:animEffect transition="in" filter="fade">
                                      <p:cBhvr>
                                        <p:cTn id="92" dur="1000"/>
                                        <p:tgtEl>
                                          <p:spTgt spid="1036"/>
                                        </p:tgtEl>
                                      </p:cBhvr>
                                    </p:animEffect>
                                    <p:anim calcmode="lin" valueType="num">
                                      <p:cBhvr>
                                        <p:cTn id="93" dur="1000" fill="hold"/>
                                        <p:tgtEl>
                                          <p:spTgt spid="1036"/>
                                        </p:tgtEl>
                                        <p:attrNameLst>
                                          <p:attrName>ppt_x</p:attrName>
                                        </p:attrNameLst>
                                      </p:cBhvr>
                                      <p:tavLst>
                                        <p:tav tm="0">
                                          <p:val>
                                            <p:strVal val="#ppt_x"/>
                                          </p:val>
                                        </p:tav>
                                        <p:tav tm="100000">
                                          <p:val>
                                            <p:strVal val="#ppt_x"/>
                                          </p:val>
                                        </p:tav>
                                      </p:tavLst>
                                    </p:anim>
                                    <p:anim calcmode="lin" valueType="num">
                                      <p:cBhvr>
                                        <p:cTn id="9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fill="hold"/>
                                        <p:tgtEl>
                                          <p:spTgt spid="18"/>
                                        </p:tgtEl>
                                        <p:attrNameLst>
                                          <p:attrName>ppt_x</p:attrName>
                                        </p:attrNameLst>
                                      </p:cBhvr>
                                      <p:tavLst>
                                        <p:tav tm="0">
                                          <p:val>
                                            <p:strVal val="#ppt_x"/>
                                          </p:val>
                                        </p:tav>
                                        <p:tav tm="100000">
                                          <p:val>
                                            <p:strVal val="#ppt_x"/>
                                          </p:val>
                                        </p:tav>
                                      </p:tavLst>
                                    </p:anim>
                                    <p:anim calcmode="lin" valueType="num">
                                      <p:cBhvr additive="base">
                                        <p:cTn id="10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707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5" fill="hold" display="0">
                  <p:stCondLst>
                    <p:cond delay="indefinite"/>
                  </p:stCondLst>
                  <p:endCondLst>
                    <p:cond evt="onStopAudio" delay="0">
                      <p:tgtEl>
                        <p:sldTgt/>
                      </p:tgtEl>
                    </p:cond>
                    <p:cond evt="onNext" delay="0">
                      <p:tgtEl>
                        <p:sldTgt/>
                      </p:tgtEl>
                    </p:cond>
                  </p:endCondLst>
                </p:cTn>
                <p:tgtEl>
                  <p:spTgt spid="8"/>
                </p:tgtEl>
              </p:cMediaNode>
            </p:audio>
            <p:audio>
              <p:cMediaNode vol="80000" showWhenStopped="0">
                <p:cTn id="106" repeatCount="indefinite" fill="hold" display="0">
                  <p:stCondLst>
                    <p:cond delay="indefinite"/>
                  </p:stCondLst>
                  <p:endCondLst>
                    <p:cond evt="onStopAudio" delay="0">
                      <p:tgtEl>
                        <p:sldTgt/>
                      </p:tgtEl>
                    </p:cond>
                    <p:cond evt="onNext" delay="0">
                      <p:tgtEl>
                        <p:sldTgt/>
                      </p:tgtEl>
                    </p:cond>
                  </p:endCondLst>
                </p:cTn>
                <p:tgtEl>
                  <p:spTgt spid="9"/>
                </p:tgtEl>
              </p:cMediaNode>
            </p:audio>
            <p:audio>
              <p:cMediaNode vol="80000" showWhenStopped="0">
                <p:cTn id="107" repeatCount="indefinite" fill="hold" display="0">
                  <p:stCondLst>
                    <p:cond delay="indefinite"/>
                  </p:stCondLst>
                  <p:endCondLst>
                    <p:cond evt="onStopAudio" delay="0">
                      <p:tgtEl>
                        <p:sldTgt/>
                      </p:tgtEl>
                    </p:cond>
                    <p:cond evt="onNext" delay="0">
                      <p:tgtEl>
                        <p:sldTgt/>
                      </p:tgtEl>
                    </p:cond>
                  </p:endCondLst>
                </p:cTn>
                <p:tgtEl>
                  <p:spTgt spid="11"/>
                </p:tgtEl>
              </p:cMediaNode>
            </p:audio>
            <p:audio>
              <p:cMediaNode vol="80000" showWhenStopped="0">
                <p:cTn id="108" repeatCount="indefinite" fill="hold" display="0">
                  <p:stCondLst>
                    <p:cond delay="indefinite"/>
                  </p:stCondLst>
                  <p:endCondLst>
                    <p:cond evt="onStopAudio" delay="0">
                      <p:tgtEl>
                        <p:sldTgt/>
                      </p:tgtEl>
                    </p:cond>
                    <p:cond evt="onNext" delay="0">
                      <p:tgtEl>
                        <p:sldTgt/>
                      </p:tgtEl>
                    </p:cond>
                  </p:endCondLst>
                </p:cTn>
                <p:tgtEl>
                  <p:spTgt spid="6"/>
                </p:tgtEl>
              </p:cMediaNode>
            </p:audio>
            <p:audio>
              <p:cMediaNode vol="80000" showWhenStopped="0">
                <p:cTn id="109" repeatCount="indefinite" fill="hold" display="0">
                  <p:stCondLst>
                    <p:cond delay="indefinite"/>
                  </p:stCondLst>
                  <p:endCondLst>
                    <p:cond evt="onStopAudio" delay="0">
                      <p:tgtEl>
                        <p:sldTgt/>
                      </p:tgtEl>
                    </p:cond>
                    <p:cond evt="onNext" delay="0">
                      <p:tgtEl>
                        <p:sldTgt/>
                      </p:tgtEl>
                    </p:cond>
                  </p:endCondLst>
                </p:cTn>
                <p:tgtEl>
                  <p:spTgt spid="7"/>
                </p:tgtEl>
              </p:cMediaNode>
            </p:audio>
            <p:audio>
              <p:cMediaNode vol="80000" showWhenStopped="0">
                <p:cTn id="110" repeatCount="indefinite"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18E05-B39B-DF1F-3D22-0E8EC81968FA}"/>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90F895AD-F739-90E2-6CFF-276CB82F2E92}"/>
              </a:ext>
            </a:extLst>
          </p:cNvPr>
          <p:cNvSpPr>
            <a:spLocks noGrp="1"/>
          </p:cNvSpPr>
          <p:nvPr>
            <p:ph type="ctrTitle"/>
          </p:nvPr>
        </p:nvSpPr>
        <p:spPr>
          <a:xfrm>
            <a:off x="633600" y="601200"/>
            <a:ext cx="7180964" cy="671121"/>
          </a:xfrm>
        </p:spPr>
        <p:txBody>
          <a:bodyPr/>
          <a:lstStyle/>
          <a:p>
            <a:r>
              <a:rPr lang="nl-NL" dirty="0"/>
              <a:t>Specialisatie werkplekbegeleiders</a:t>
            </a:r>
          </a:p>
        </p:txBody>
      </p:sp>
      <p:graphicFrame>
        <p:nvGraphicFramePr>
          <p:cNvPr id="5" name="Tijdelijke aanduiding voor inhoud 4">
            <a:extLst>
              <a:ext uri="{FF2B5EF4-FFF2-40B4-BE49-F238E27FC236}">
                <a16:creationId xmlns:a16="http://schemas.microsoft.com/office/drawing/2014/main" id="{75F116B6-6972-8481-E589-2F69BC117FB8}"/>
              </a:ext>
            </a:extLst>
          </p:cNvPr>
          <p:cNvGraphicFramePr>
            <a:graphicFrameLocks noGrp="1"/>
          </p:cNvGraphicFramePr>
          <p:nvPr>
            <p:ph sz="quarter" idx="10"/>
            <p:extLst>
              <p:ext uri="{D42A27DB-BD31-4B8C-83A1-F6EECF244321}">
                <p14:modId xmlns:p14="http://schemas.microsoft.com/office/powerpoint/2010/main" val="3180775631"/>
              </p:ext>
            </p:extLst>
          </p:nvPr>
        </p:nvGraphicFramePr>
        <p:xfrm>
          <a:off x="3094038" y="2032000"/>
          <a:ext cx="5440362" cy="3143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otwoord">
            <a:hlinkClick r:id="" action="ppaction://media"/>
            <a:extLst>
              <a:ext uri="{FF2B5EF4-FFF2-40B4-BE49-F238E27FC236}">
                <a16:creationId xmlns:a16="http://schemas.microsoft.com/office/drawing/2014/main" id="{4E8C9469-8ABA-FF4F-4A9F-72F7230B1AF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a:stretch/>
        </p:blipFill>
        <p:spPr>
          <a:xfrm>
            <a:off x="430400" y="6164942"/>
            <a:ext cx="406400" cy="406400"/>
          </a:xfrm>
          <a:prstGeom prst="rect">
            <a:avLst/>
          </a:prstGeom>
        </p:spPr>
      </p:pic>
    </p:spTree>
    <p:extLst>
      <p:ext uri="{BB962C8B-B14F-4D97-AF65-F5344CB8AC3E}">
        <p14:creationId xmlns:p14="http://schemas.microsoft.com/office/powerpoint/2010/main" val="1819688892"/>
      </p:ext>
    </p:extLst>
  </p:cSld>
  <p:clrMapOvr>
    <a:masterClrMapping/>
  </p:clrMapOvr>
  <mc:AlternateContent xmlns:mc="http://schemas.openxmlformats.org/markup-compatibility/2006" xmlns:p14="http://schemas.microsoft.com/office/powerpoint/2010/main">
    <mc:Choice Requires="p14">
      <p:transition spd="slow" p14:dur="2000" advTm="10788"/>
    </mc:Choice>
    <mc:Fallback xmlns="">
      <p:transition spd="slow" advTm="10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CF0714-3482-4FA7-4C6B-7992A778BF72}"/>
              </a:ext>
            </a:extLst>
          </p:cNvPr>
          <p:cNvSpPr>
            <a:spLocks noGrp="1"/>
          </p:cNvSpPr>
          <p:nvPr>
            <p:ph type="ctrTitle"/>
          </p:nvPr>
        </p:nvSpPr>
        <p:spPr>
          <a:xfrm>
            <a:off x="633600" y="601200"/>
            <a:ext cx="7180964" cy="671121"/>
          </a:xfrm>
        </p:spPr>
        <p:txBody>
          <a:bodyPr>
            <a:normAutofit/>
          </a:bodyPr>
          <a:lstStyle/>
          <a:p>
            <a:r>
              <a:rPr lang="nl-NL" dirty="0"/>
              <a:t>Literatuur</a:t>
            </a:r>
          </a:p>
        </p:txBody>
      </p:sp>
      <p:pic>
        <p:nvPicPr>
          <p:cNvPr id="7" name="Afbeelding 6">
            <a:extLst>
              <a:ext uri="{FF2B5EF4-FFF2-40B4-BE49-F238E27FC236}">
                <a16:creationId xmlns:a16="http://schemas.microsoft.com/office/drawing/2014/main" id="{850E00F7-6C42-F1D6-9CF6-0F623067E233}"/>
              </a:ext>
            </a:extLst>
          </p:cNvPr>
          <p:cNvPicPr>
            <a:picLocks noChangeAspect="1"/>
          </p:cNvPicPr>
          <p:nvPr/>
        </p:nvPicPr>
        <p:blipFill>
          <a:blip r:embed="rId2"/>
          <a:srcRect l="5717" t="2684" r="6184" b="3052"/>
          <a:stretch>
            <a:fillRect/>
          </a:stretch>
        </p:blipFill>
        <p:spPr>
          <a:xfrm>
            <a:off x="6177600" y="1363049"/>
            <a:ext cx="3044569" cy="4399200"/>
          </a:xfrm>
          <a:prstGeom prst="rect">
            <a:avLst/>
          </a:prstGeom>
        </p:spPr>
      </p:pic>
      <p:pic>
        <p:nvPicPr>
          <p:cNvPr id="9" name="Afbeelding 8">
            <a:extLst>
              <a:ext uri="{FF2B5EF4-FFF2-40B4-BE49-F238E27FC236}">
                <a16:creationId xmlns:a16="http://schemas.microsoft.com/office/drawing/2014/main" id="{BAFC4DA6-973D-37DA-1A8B-18527D1BF9E0}"/>
              </a:ext>
            </a:extLst>
          </p:cNvPr>
          <p:cNvPicPr>
            <a:picLocks noChangeAspect="1"/>
          </p:cNvPicPr>
          <p:nvPr/>
        </p:nvPicPr>
        <p:blipFill>
          <a:blip r:embed="rId3"/>
          <a:srcRect l="7445" t="5390" r="7077" b="3453"/>
          <a:stretch>
            <a:fillRect/>
          </a:stretch>
        </p:blipFill>
        <p:spPr>
          <a:xfrm>
            <a:off x="2984400" y="1364400"/>
            <a:ext cx="2822400" cy="4397849"/>
          </a:xfrm>
          <a:prstGeom prst="rect">
            <a:avLst/>
          </a:prstGeom>
        </p:spPr>
      </p:pic>
    </p:spTree>
    <p:extLst>
      <p:ext uri="{BB962C8B-B14F-4D97-AF65-F5344CB8AC3E}">
        <p14:creationId xmlns:p14="http://schemas.microsoft.com/office/powerpoint/2010/main" val="4117467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15AC5-6F31-A5A6-3623-020A91FA50BB}"/>
              </a:ext>
            </a:extLst>
          </p:cNvPr>
          <p:cNvSpPr>
            <a:spLocks noGrp="1"/>
          </p:cNvSpPr>
          <p:nvPr>
            <p:ph type="ctrTitle"/>
          </p:nvPr>
        </p:nvSpPr>
        <p:spPr/>
        <p:txBody>
          <a:bodyPr/>
          <a:lstStyle/>
          <a:p>
            <a:r>
              <a:rPr lang="nl-NL" dirty="0"/>
              <a:t>dank</a:t>
            </a:r>
          </a:p>
        </p:txBody>
      </p:sp>
      <p:sp>
        <p:nvSpPr>
          <p:cNvPr id="3" name="Ondertitel 2">
            <a:extLst>
              <a:ext uri="{FF2B5EF4-FFF2-40B4-BE49-F238E27FC236}">
                <a16:creationId xmlns:a16="http://schemas.microsoft.com/office/drawing/2014/main" id="{91D8AA4B-1A94-0D24-A224-133E9F7FA56E}"/>
              </a:ext>
            </a:extLst>
          </p:cNvPr>
          <p:cNvSpPr>
            <a:spLocks noGrp="1"/>
          </p:cNvSpPr>
          <p:nvPr>
            <p:ph type="subTitle" idx="1"/>
          </p:nvPr>
        </p:nvSpPr>
        <p:spPr>
          <a:xfrm>
            <a:off x="3116739" y="3326876"/>
            <a:ext cx="5653549" cy="538680"/>
          </a:xfrm>
        </p:spPr>
        <p:txBody>
          <a:bodyPr>
            <a:noAutofit/>
          </a:bodyPr>
          <a:lstStyle/>
          <a:p>
            <a:r>
              <a:rPr lang="nl-NL" dirty="0"/>
              <a:t>Je hebt gekeken naar de presentatie over het stellen van de juiste coachvragen aan studenten, gebaseerd op de modellen van McClelland en Bateson.</a:t>
            </a:r>
          </a:p>
        </p:txBody>
      </p:sp>
      <p:pic>
        <p:nvPicPr>
          <p:cNvPr id="5" name="Afbeelding 4" descr="Afbeelding met tekst, schermopname, Lettertype, logo&#10;&#10;Door AI gegenereerde inhoud is mogelijk onjuist.">
            <a:extLst>
              <a:ext uri="{FF2B5EF4-FFF2-40B4-BE49-F238E27FC236}">
                <a16:creationId xmlns:a16="http://schemas.microsoft.com/office/drawing/2014/main" id="{2373A8D1-9DB3-ED06-1DFC-C1E232BC5285}"/>
              </a:ext>
            </a:extLst>
          </p:cNvPr>
          <p:cNvPicPr>
            <a:picLocks noChangeAspect="1"/>
          </p:cNvPicPr>
          <p:nvPr/>
        </p:nvPicPr>
        <p:blipFill>
          <a:blip r:embed="rId2"/>
          <a:stretch>
            <a:fillRect/>
          </a:stretch>
        </p:blipFill>
        <p:spPr>
          <a:xfrm>
            <a:off x="8325867" y="5491340"/>
            <a:ext cx="2480400" cy="2475829"/>
          </a:xfrm>
          <a:prstGeom prst="rect">
            <a:avLst/>
          </a:prstGeom>
        </p:spPr>
      </p:pic>
      <p:sp>
        <p:nvSpPr>
          <p:cNvPr id="6" name="Tekstvak 5">
            <a:extLst>
              <a:ext uri="{FF2B5EF4-FFF2-40B4-BE49-F238E27FC236}">
                <a16:creationId xmlns:a16="http://schemas.microsoft.com/office/drawing/2014/main" id="{6EEDC65B-5172-27A8-29B3-3D8491A99AE7}"/>
              </a:ext>
            </a:extLst>
          </p:cNvPr>
          <p:cNvSpPr txBox="1"/>
          <p:nvPr/>
        </p:nvSpPr>
        <p:spPr>
          <a:xfrm>
            <a:off x="8476090" y="5661329"/>
            <a:ext cx="1398140" cy="215444"/>
          </a:xfrm>
          <a:prstGeom prst="rect">
            <a:avLst/>
          </a:prstGeom>
          <a:noFill/>
        </p:spPr>
        <p:txBody>
          <a:bodyPr wrap="none" rtlCol="0">
            <a:spAutoFit/>
          </a:bodyPr>
          <a:lstStyle/>
          <a:p>
            <a:r>
              <a:rPr lang="nl-NL" sz="800" b="1" dirty="0">
                <a:solidFill>
                  <a:schemeClr val="tx2"/>
                </a:solidFill>
              </a:rPr>
              <a:t>Dit was een presentatie van:</a:t>
            </a:r>
          </a:p>
        </p:txBody>
      </p:sp>
    </p:spTree>
    <p:extLst>
      <p:ext uri="{BB962C8B-B14F-4D97-AF65-F5344CB8AC3E}">
        <p14:creationId xmlns:p14="http://schemas.microsoft.com/office/powerpoint/2010/main" val="3591988577"/>
      </p:ext>
    </p:extLst>
  </p:cSld>
  <p:clrMapOvr>
    <a:masterClrMapping/>
  </p:clrMapOvr>
</p:sld>
</file>

<file path=ppt/theme/theme1.xml><?xml version="1.0" encoding="utf-8"?>
<a:theme xmlns:a="http://schemas.openxmlformats.org/drawingml/2006/main" name="Kantoorthema">
  <a:themeElements>
    <a:clrScheme name="Aangepast 1">
      <a:dk1>
        <a:srgbClr val="231973"/>
      </a:dk1>
      <a:lt1>
        <a:srgbClr val="FFFFFF"/>
      </a:lt1>
      <a:dk2>
        <a:srgbClr val="F02837"/>
      </a:dk2>
      <a:lt2>
        <a:srgbClr val="FFFFFF"/>
      </a:lt2>
      <a:accent1>
        <a:srgbClr val="F02837"/>
      </a:accent1>
      <a:accent2>
        <a:srgbClr val="231973"/>
      </a:accent2>
      <a:accent3>
        <a:srgbClr val="A2A1C3"/>
      </a:accent3>
      <a:accent4>
        <a:srgbClr val="9FC8E1"/>
      </a:accent4>
      <a:accent5>
        <a:srgbClr val="D1D1E1"/>
      </a:accent5>
      <a:accent6>
        <a:srgbClr val="CAE0EE"/>
      </a:accent6>
      <a:hlink>
        <a:srgbClr val="F02837"/>
      </a:hlink>
      <a:folHlink>
        <a:srgbClr val="23197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jabloon" id="{B9DB8A1A-3464-4E3E-819B-C816FB02B01B}" vid="{E8D67D20-7C30-49EC-8EA4-D3EEC57B57A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7CB57AB602AF4EB3170F0B85EDD355" ma:contentTypeVersion="12" ma:contentTypeDescription="Een nieuw document maken." ma:contentTypeScope="" ma:versionID="53ca3aae9dcdd1e83386699e19fabb10">
  <xsd:schema xmlns:xsd="http://www.w3.org/2001/XMLSchema" xmlns:xs="http://www.w3.org/2001/XMLSchema" xmlns:p="http://schemas.microsoft.com/office/2006/metadata/properties" xmlns:ns2="9a40ed17-9209-4a5a-a1e1-9910d5efd4ce" targetNamespace="http://schemas.microsoft.com/office/2006/metadata/properties" ma:root="true" ma:fieldsID="fedd1adb6638a0210eccb639e7a76466" ns2:_="">
    <xsd:import namespace="9a40ed17-9209-4a5a-a1e1-9910d5efd4ce"/>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0ed17-9209-4a5a-a1e1-9910d5efd4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D27932-934A-4C73-BE91-28D265C30C9D}">
  <ds:schemaRefs>
    <ds:schemaRef ds:uri="http://purl.org/dc/dcmitype/"/>
    <ds:schemaRef ds:uri="http://purl.org/dc/terms/"/>
    <ds:schemaRef ds:uri="http://schemas.openxmlformats.org/package/2006/metadata/core-properties"/>
    <ds:schemaRef ds:uri="http://schemas.microsoft.com/office/2006/metadata/properties"/>
    <ds:schemaRef ds:uri="http://www.w3.org/XML/1998/namespace"/>
    <ds:schemaRef ds:uri="9a40ed17-9209-4a5a-a1e1-9910d5efd4ce"/>
    <ds:schemaRef ds:uri="http://purl.org/dc/elements/1.1/"/>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63E4ADDA-BE42-4252-9B16-D0657371B5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40ed17-9209-4a5a-a1e1-9910d5efd4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71F660-D23A-45A0-B881-3F8DDB0306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PowerPoint-sjabloon</Template>
  <TotalTime>2</TotalTime>
  <Words>2168</Words>
  <Application>Microsoft Office PowerPoint</Application>
  <PresentationFormat>Breedbeeld</PresentationFormat>
  <Paragraphs>158</Paragraphs>
  <Slides>9</Slides>
  <Notes>5</Notes>
  <HiddenSlides>0</HiddenSlides>
  <MMClips>16</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9</vt:i4>
      </vt:variant>
    </vt:vector>
  </HeadingPairs>
  <TitlesOfParts>
    <vt:vector size="16" baseType="lpstr">
      <vt:lpstr>Aptos</vt:lpstr>
      <vt:lpstr>Arial</vt:lpstr>
      <vt:lpstr>Calibri</vt:lpstr>
      <vt:lpstr>Google Sans</vt:lpstr>
      <vt:lpstr>Segoe UI</vt:lpstr>
      <vt:lpstr>Verdana</vt:lpstr>
      <vt:lpstr>Kantoorthema</vt:lpstr>
      <vt:lpstr>PowerPoint-presentatie</vt:lpstr>
      <vt:lpstr>bateson</vt:lpstr>
      <vt:lpstr>Specialisatie werkplekbegeleiders</vt:lpstr>
      <vt:lpstr>Bateson</vt:lpstr>
      <vt:lpstr>voelen  /  ervaren</vt:lpstr>
      <vt:lpstr>Coachvragen </vt:lpstr>
      <vt:lpstr>Specialisatie werkplekbegeleiders</vt:lpstr>
      <vt:lpstr>Literatuur</vt:lpstr>
      <vt:lpstr>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Habets, Hansje</dc:creator>
  <cp:lastModifiedBy>Veltmans, Ciciel</cp:lastModifiedBy>
  <cp:revision>41</cp:revision>
  <dcterms:created xsi:type="dcterms:W3CDTF">2025-05-12T09:58:06Z</dcterms:created>
  <dcterms:modified xsi:type="dcterms:W3CDTF">2025-10-23T06:12:52Z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0x010100A17CB57AB602AF4EB3170F0B85EDD355</vt:lpwstr>
  </property>
</Properties>
</file>