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513" r:id="rId5"/>
    <p:sldId id="499" r:id="rId6"/>
    <p:sldId id="520" r:id="rId7"/>
    <p:sldId id="496" r:id="rId8"/>
    <p:sldId id="508" r:id="rId9"/>
    <p:sldId id="301" r:id="rId10"/>
    <p:sldId id="300" r:id="rId11"/>
    <p:sldId id="440" r:id="rId12"/>
    <p:sldId id="441" r:id="rId13"/>
    <p:sldId id="512" r:id="rId14"/>
    <p:sldId id="514" r:id="rId15"/>
    <p:sldId id="492" r:id="rId16"/>
    <p:sldId id="296" r:id="rId17"/>
    <p:sldId id="297" r:id="rId18"/>
    <p:sldId id="515" r:id="rId19"/>
    <p:sldId id="518" r:id="rId20"/>
    <p:sldId id="519" r:id="rId21"/>
    <p:sldId id="521" r:id="rId22"/>
    <p:sldId id="52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2A86"/>
    <a:srgbClr val="F02837"/>
    <a:srgbClr val="C5DEED"/>
    <a:srgbClr val="9FC8E1"/>
    <a:srgbClr val="D4D3E3"/>
    <a:srgbClr val="BEBDD5"/>
    <a:srgbClr val="231973"/>
    <a:srgbClr val="A2A1C3"/>
    <a:srgbClr val="B7472A"/>
    <a:srgbClr val="A6CB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30" autoAdjust="0"/>
  </p:normalViewPr>
  <p:slideViewPr>
    <p:cSldViewPr snapToGrid="0" snapToObjects="1">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B06A-4A37-4A0A-86F3-0DBEE4C6C26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nl-NL"/>
        </a:p>
      </dgm:t>
    </dgm:pt>
    <dgm:pt modelId="{44902C89-4903-45A8-B31F-163B83D89EB7}">
      <dgm:prSet phldrT="[Tekst]"/>
      <dgm:spPr>
        <a:solidFill>
          <a:srgbClr val="2B86B5"/>
        </a:solidFill>
      </dgm:spPr>
      <dgm:t>
        <a:bodyPr/>
        <a:lstStyle/>
        <a:p>
          <a:r>
            <a:rPr lang="nl-NL"/>
            <a:t>student</a:t>
          </a:r>
        </a:p>
      </dgm:t>
    </dgm:pt>
    <dgm:pt modelId="{ACFCCE78-193C-430F-BB0C-97B47C1ACFC8}" type="parTrans" cxnId="{82CB7B44-C255-45B3-96D4-C69DFAC5FF36}">
      <dgm:prSet/>
      <dgm:spPr/>
      <dgm:t>
        <a:bodyPr/>
        <a:lstStyle/>
        <a:p>
          <a:endParaRPr lang="nl-NL"/>
        </a:p>
      </dgm:t>
    </dgm:pt>
    <dgm:pt modelId="{3967FA8F-D3D5-4469-A06A-E0C916E4C320}" type="sibTrans" cxnId="{82CB7B44-C255-45B3-96D4-C69DFAC5FF36}">
      <dgm:prSet/>
      <dgm:spPr/>
      <dgm:t>
        <a:bodyPr/>
        <a:lstStyle/>
        <a:p>
          <a:endParaRPr lang="nl-NL"/>
        </a:p>
      </dgm:t>
    </dgm:pt>
    <dgm:pt modelId="{7D7B930C-73FA-4CE6-A98C-E268B7A34EE5}">
      <dgm:prSet phldrT="[Tekst]"/>
      <dgm:spPr>
        <a:solidFill>
          <a:srgbClr val="C91F3C"/>
        </a:solidFill>
      </dgm:spPr>
      <dgm:t>
        <a:bodyPr/>
        <a:lstStyle/>
        <a:p>
          <a:r>
            <a:rPr lang="nl-NL"/>
            <a:t>Opleiding/</a:t>
          </a:r>
        </a:p>
        <a:p>
          <a:r>
            <a:rPr lang="nl-NL"/>
            <a:t>instituutsopleider</a:t>
          </a:r>
        </a:p>
      </dgm:t>
    </dgm:pt>
    <dgm:pt modelId="{86F217CE-E036-4E2F-9E8F-FCC54DBF12DE}" type="parTrans" cxnId="{0DE39861-F48C-4F5A-9AEA-A414806DDFC4}">
      <dgm:prSet/>
      <dgm:spPr/>
      <dgm:t>
        <a:bodyPr/>
        <a:lstStyle/>
        <a:p>
          <a:endParaRPr lang="nl-NL"/>
        </a:p>
      </dgm:t>
    </dgm:pt>
    <dgm:pt modelId="{C67B4217-7581-4626-9119-ADF9F12905EB}" type="sibTrans" cxnId="{0DE39861-F48C-4F5A-9AEA-A414806DDFC4}">
      <dgm:prSet/>
      <dgm:spPr/>
      <dgm:t>
        <a:bodyPr/>
        <a:lstStyle/>
        <a:p>
          <a:endParaRPr lang="nl-NL"/>
        </a:p>
      </dgm:t>
    </dgm:pt>
    <dgm:pt modelId="{03A3A619-3049-472C-8B2B-A5878BF7B146}">
      <dgm:prSet phldrT="[Tekst]"/>
      <dgm:spPr>
        <a:solidFill>
          <a:srgbClr val="6D5273"/>
        </a:solidFill>
      </dgm:spPr>
      <dgm:t>
        <a:bodyPr/>
        <a:lstStyle/>
        <a:p>
          <a:r>
            <a:rPr lang="nl-NL"/>
            <a:t>Mentor/</a:t>
          </a:r>
        </a:p>
        <a:p>
          <a:r>
            <a:rPr lang="nl-NL"/>
            <a:t>schoolopleider</a:t>
          </a:r>
        </a:p>
      </dgm:t>
    </dgm:pt>
    <dgm:pt modelId="{B93828DB-CA25-4D42-A64A-0DD932669F67}" type="parTrans" cxnId="{54F79277-2BAE-4F46-A33A-1B364BA4207E}">
      <dgm:prSet/>
      <dgm:spPr/>
      <dgm:t>
        <a:bodyPr/>
        <a:lstStyle/>
        <a:p>
          <a:endParaRPr lang="nl-NL"/>
        </a:p>
      </dgm:t>
    </dgm:pt>
    <dgm:pt modelId="{BD827277-96CD-4325-AE40-6A9E6A0B70D2}" type="sibTrans" cxnId="{54F79277-2BAE-4F46-A33A-1B364BA4207E}">
      <dgm:prSet/>
      <dgm:spPr/>
      <dgm:t>
        <a:bodyPr/>
        <a:lstStyle/>
        <a:p>
          <a:endParaRPr lang="nl-NL"/>
        </a:p>
      </dgm:t>
    </dgm:pt>
    <dgm:pt modelId="{6FA7DA0B-7C5B-4D8F-A4B7-76BCA632A702}" type="pres">
      <dgm:prSet presAssocID="{4716B06A-4A37-4A0A-86F3-0DBEE4C6C26D}" presName="Name0" presStyleCnt="0">
        <dgm:presLayoutVars>
          <dgm:dir/>
          <dgm:resizeHandles val="exact"/>
        </dgm:presLayoutVars>
      </dgm:prSet>
      <dgm:spPr/>
    </dgm:pt>
    <dgm:pt modelId="{ACCDEC4F-DDBD-4770-8C79-808098A3034A}" type="pres">
      <dgm:prSet presAssocID="{44902C89-4903-45A8-B31F-163B83D89EB7}" presName="node" presStyleLbl="node1" presStyleIdx="0" presStyleCnt="3">
        <dgm:presLayoutVars>
          <dgm:bulletEnabled val="1"/>
        </dgm:presLayoutVars>
      </dgm:prSet>
      <dgm:spPr/>
    </dgm:pt>
    <dgm:pt modelId="{592E87C4-1D8D-42F6-8E93-B21F7FE8331C}" type="pres">
      <dgm:prSet presAssocID="{3967FA8F-D3D5-4469-A06A-E0C916E4C320}" presName="sibTrans" presStyleLbl="sibTrans2D1" presStyleIdx="0" presStyleCnt="3"/>
      <dgm:spPr/>
    </dgm:pt>
    <dgm:pt modelId="{C2989097-0A4D-4245-B40B-90C843E68ED3}" type="pres">
      <dgm:prSet presAssocID="{3967FA8F-D3D5-4469-A06A-E0C916E4C320}" presName="connectorText" presStyleLbl="sibTrans2D1" presStyleIdx="0" presStyleCnt="3"/>
      <dgm:spPr/>
    </dgm:pt>
    <dgm:pt modelId="{0B75F3F2-4380-4145-B2BF-7C7BF7984CB2}" type="pres">
      <dgm:prSet presAssocID="{7D7B930C-73FA-4CE6-A98C-E268B7A34EE5}" presName="node" presStyleLbl="node1" presStyleIdx="1" presStyleCnt="3">
        <dgm:presLayoutVars>
          <dgm:bulletEnabled val="1"/>
        </dgm:presLayoutVars>
      </dgm:prSet>
      <dgm:spPr/>
    </dgm:pt>
    <dgm:pt modelId="{45D25F43-609B-4204-A0B6-0C5E970630FB}" type="pres">
      <dgm:prSet presAssocID="{C67B4217-7581-4626-9119-ADF9F12905EB}" presName="sibTrans" presStyleLbl="sibTrans2D1" presStyleIdx="1" presStyleCnt="3"/>
      <dgm:spPr/>
    </dgm:pt>
    <dgm:pt modelId="{FAC5B999-8BE0-457B-A599-20B163E07EBA}" type="pres">
      <dgm:prSet presAssocID="{C67B4217-7581-4626-9119-ADF9F12905EB}" presName="connectorText" presStyleLbl="sibTrans2D1" presStyleIdx="1" presStyleCnt="3"/>
      <dgm:spPr/>
    </dgm:pt>
    <dgm:pt modelId="{3C081827-D24E-4079-918F-3CB2F430EC41}" type="pres">
      <dgm:prSet presAssocID="{03A3A619-3049-472C-8B2B-A5878BF7B146}" presName="node" presStyleLbl="node1" presStyleIdx="2" presStyleCnt="3">
        <dgm:presLayoutVars>
          <dgm:bulletEnabled val="1"/>
        </dgm:presLayoutVars>
      </dgm:prSet>
      <dgm:spPr/>
    </dgm:pt>
    <dgm:pt modelId="{E2B9237C-A33E-41A3-A23B-547246714E0E}" type="pres">
      <dgm:prSet presAssocID="{BD827277-96CD-4325-AE40-6A9E6A0B70D2}" presName="sibTrans" presStyleLbl="sibTrans2D1" presStyleIdx="2" presStyleCnt="3"/>
      <dgm:spPr/>
    </dgm:pt>
    <dgm:pt modelId="{B84D041C-BF7F-4773-80DD-BBA1E889D058}" type="pres">
      <dgm:prSet presAssocID="{BD827277-96CD-4325-AE40-6A9E6A0B70D2}" presName="connectorText" presStyleLbl="sibTrans2D1" presStyleIdx="2" presStyleCnt="3"/>
      <dgm:spPr/>
    </dgm:pt>
  </dgm:ptLst>
  <dgm:cxnLst>
    <dgm:cxn modelId="{5EE56722-9C6E-461B-B307-100A9EC617B5}" type="presOf" srcId="{BD827277-96CD-4325-AE40-6A9E6A0B70D2}" destId="{E2B9237C-A33E-41A3-A23B-547246714E0E}" srcOrd="0" destOrd="0" presId="urn:microsoft.com/office/officeart/2005/8/layout/cycle7"/>
    <dgm:cxn modelId="{AE784B31-F54F-45E2-8473-921D90D8A164}" type="presOf" srcId="{C67B4217-7581-4626-9119-ADF9F12905EB}" destId="{45D25F43-609B-4204-A0B6-0C5E970630FB}" srcOrd="0" destOrd="0" presId="urn:microsoft.com/office/officeart/2005/8/layout/cycle7"/>
    <dgm:cxn modelId="{0DE39861-F48C-4F5A-9AEA-A414806DDFC4}" srcId="{4716B06A-4A37-4A0A-86F3-0DBEE4C6C26D}" destId="{7D7B930C-73FA-4CE6-A98C-E268B7A34EE5}" srcOrd="1" destOrd="0" parTransId="{86F217CE-E036-4E2F-9E8F-FCC54DBF12DE}" sibTransId="{C67B4217-7581-4626-9119-ADF9F12905EB}"/>
    <dgm:cxn modelId="{82CB7B44-C255-45B3-96D4-C69DFAC5FF36}" srcId="{4716B06A-4A37-4A0A-86F3-0DBEE4C6C26D}" destId="{44902C89-4903-45A8-B31F-163B83D89EB7}" srcOrd="0" destOrd="0" parTransId="{ACFCCE78-193C-430F-BB0C-97B47C1ACFC8}" sibTransId="{3967FA8F-D3D5-4469-A06A-E0C916E4C320}"/>
    <dgm:cxn modelId="{54F79277-2BAE-4F46-A33A-1B364BA4207E}" srcId="{4716B06A-4A37-4A0A-86F3-0DBEE4C6C26D}" destId="{03A3A619-3049-472C-8B2B-A5878BF7B146}" srcOrd="2" destOrd="0" parTransId="{B93828DB-CA25-4D42-A64A-0DD932669F67}" sibTransId="{BD827277-96CD-4325-AE40-6A9E6A0B70D2}"/>
    <dgm:cxn modelId="{503607A2-EB3C-4E63-B010-9EBC5E0C04E4}" type="presOf" srcId="{3967FA8F-D3D5-4469-A06A-E0C916E4C320}" destId="{C2989097-0A4D-4245-B40B-90C843E68ED3}" srcOrd="1" destOrd="0" presId="urn:microsoft.com/office/officeart/2005/8/layout/cycle7"/>
    <dgm:cxn modelId="{4BB7ABA5-1A98-4BD1-B37E-29E4767C1782}" type="presOf" srcId="{BD827277-96CD-4325-AE40-6A9E6A0B70D2}" destId="{B84D041C-BF7F-4773-80DD-BBA1E889D058}" srcOrd="1" destOrd="0" presId="urn:microsoft.com/office/officeart/2005/8/layout/cycle7"/>
    <dgm:cxn modelId="{9AC001AC-E44E-4AB7-A0BF-CD65FD463B93}" type="presOf" srcId="{7D7B930C-73FA-4CE6-A98C-E268B7A34EE5}" destId="{0B75F3F2-4380-4145-B2BF-7C7BF7984CB2}" srcOrd="0" destOrd="0" presId="urn:microsoft.com/office/officeart/2005/8/layout/cycle7"/>
    <dgm:cxn modelId="{E9FB6FB5-9315-4A9A-8F6A-1163DCFF9779}" type="presOf" srcId="{3967FA8F-D3D5-4469-A06A-E0C916E4C320}" destId="{592E87C4-1D8D-42F6-8E93-B21F7FE8331C}" srcOrd="0" destOrd="0" presId="urn:microsoft.com/office/officeart/2005/8/layout/cycle7"/>
    <dgm:cxn modelId="{D0AEFDBC-622F-4C72-96B8-D06129582CC3}" type="presOf" srcId="{44902C89-4903-45A8-B31F-163B83D89EB7}" destId="{ACCDEC4F-DDBD-4770-8C79-808098A3034A}" srcOrd="0" destOrd="0" presId="urn:microsoft.com/office/officeart/2005/8/layout/cycle7"/>
    <dgm:cxn modelId="{A0E3B9DC-B950-4077-9FD8-7ED0F82AF9D4}" type="presOf" srcId="{4716B06A-4A37-4A0A-86F3-0DBEE4C6C26D}" destId="{6FA7DA0B-7C5B-4D8F-A4B7-76BCA632A702}" srcOrd="0" destOrd="0" presId="urn:microsoft.com/office/officeart/2005/8/layout/cycle7"/>
    <dgm:cxn modelId="{0A1F6FE4-40B1-4BF2-9F66-94DB56210272}" type="presOf" srcId="{03A3A619-3049-472C-8B2B-A5878BF7B146}" destId="{3C081827-D24E-4079-918F-3CB2F430EC41}" srcOrd="0" destOrd="0" presId="urn:microsoft.com/office/officeart/2005/8/layout/cycle7"/>
    <dgm:cxn modelId="{A828E0EB-1F92-42C6-A601-5A4A0C54ADFE}" type="presOf" srcId="{C67B4217-7581-4626-9119-ADF9F12905EB}" destId="{FAC5B999-8BE0-457B-A599-20B163E07EBA}" srcOrd="1" destOrd="0" presId="urn:microsoft.com/office/officeart/2005/8/layout/cycle7"/>
    <dgm:cxn modelId="{8D59F288-1363-47BC-B008-687E50552676}" type="presParOf" srcId="{6FA7DA0B-7C5B-4D8F-A4B7-76BCA632A702}" destId="{ACCDEC4F-DDBD-4770-8C79-808098A3034A}" srcOrd="0" destOrd="0" presId="urn:microsoft.com/office/officeart/2005/8/layout/cycle7"/>
    <dgm:cxn modelId="{93515EBC-8D78-4C51-BE24-2FE78F7B052C}" type="presParOf" srcId="{6FA7DA0B-7C5B-4D8F-A4B7-76BCA632A702}" destId="{592E87C4-1D8D-42F6-8E93-B21F7FE8331C}" srcOrd="1" destOrd="0" presId="urn:microsoft.com/office/officeart/2005/8/layout/cycle7"/>
    <dgm:cxn modelId="{4953A002-AAA8-4F2E-BD45-CB8F54DC0066}" type="presParOf" srcId="{592E87C4-1D8D-42F6-8E93-B21F7FE8331C}" destId="{C2989097-0A4D-4245-B40B-90C843E68ED3}" srcOrd="0" destOrd="0" presId="urn:microsoft.com/office/officeart/2005/8/layout/cycle7"/>
    <dgm:cxn modelId="{D7B8CD43-3C1B-4535-84F0-B08BCD4F1D89}" type="presParOf" srcId="{6FA7DA0B-7C5B-4D8F-A4B7-76BCA632A702}" destId="{0B75F3F2-4380-4145-B2BF-7C7BF7984CB2}" srcOrd="2" destOrd="0" presId="urn:microsoft.com/office/officeart/2005/8/layout/cycle7"/>
    <dgm:cxn modelId="{521FD615-B8EA-46B2-9B30-2C6C4C91B602}" type="presParOf" srcId="{6FA7DA0B-7C5B-4D8F-A4B7-76BCA632A702}" destId="{45D25F43-609B-4204-A0B6-0C5E970630FB}" srcOrd="3" destOrd="0" presId="urn:microsoft.com/office/officeart/2005/8/layout/cycle7"/>
    <dgm:cxn modelId="{CD1FC587-EC28-4FF3-B1E3-BE7C26C39BC7}" type="presParOf" srcId="{45D25F43-609B-4204-A0B6-0C5E970630FB}" destId="{FAC5B999-8BE0-457B-A599-20B163E07EBA}" srcOrd="0" destOrd="0" presId="urn:microsoft.com/office/officeart/2005/8/layout/cycle7"/>
    <dgm:cxn modelId="{A73BDC48-8A6D-4A1C-9AB3-DC96C14709C8}" type="presParOf" srcId="{6FA7DA0B-7C5B-4D8F-A4B7-76BCA632A702}" destId="{3C081827-D24E-4079-918F-3CB2F430EC41}" srcOrd="4" destOrd="0" presId="urn:microsoft.com/office/officeart/2005/8/layout/cycle7"/>
    <dgm:cxn modelId="{B71B5760-3FC3-4F57-8971-24AE4537C832}" type="presParOf" srcId="{6FA7DA0B-7C5B-4D8F-A4B7-76BCA632A702}" destId="{E2B9237C-A33E-41A3-A23B-547246714E0E}" srcOrd="5" destOrd="0" presId="urn:microsoft.com/office/officeart/2005/8/layout/cycle7"/>
    <dgm:cxn modelId="{C0A75329-3071-4317-B784-A1AF5E160DF1}" type="presParOf" srcId="{E2B9237C-A33E-41A3-A23B-547246714E0E}" destId="{B84D041C-BF7F-4773-80DD-BBA1E889D058}" srcOrd="0" destOrd="0" presId="urn:microsoft.com/office/officeart/2005/8/layout/cycle7"/>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C2670D-F4EA-44A8-8716-F4FD26EC229A}" type="doc">
      <dgm:prSet loTypeId="urn:microsoft.com/office/officeart/2005/8/layout/venn1" loCatId="relationship" qsTypeId="urn:microsoft.com/office/officeart/2005/8/quickstyle/simple1" qsCatId="simple" csTypeId="urn:microsoft.com/office/officeart/2005/8/colors/colorful5" csCatId="colorful" phldr="1"/>
      <dgm:spPr/>
    </dgm:pt>
    <dgm:pt modelId="{B603568A-9494-4659-A6F6-3EF2708F2BE7}">
      <dgm:prSet phldrT="[Tekst]"/>
      <dgm:spPr/>
      <dgm:t>
        <a:bodyPr/>
        <a:lstStyle/>
        <a:p>
          <a:r>
            <a:rPr lang="nl-NL" dirty="0">
              <a:solidFill>
                <a:schemeClr val="tx2"/>
              </a:solidFill>
            </a:rPr>
            <a:t>Meer focus op (de diverse aspecten van het) leren op de werkplek</a:t>
          </a:r>
        </a:p>
      </dgm:t>
    </dgm:pt>
    <dgm:pt modelId="{DA707344-9030-49D3-8FBC-958209E973D1}" type="parTrans" cxnId="{A01E82B7-33B1-4B79-BFD6-9868E95E21F6}">
      <dgm:prSet/>
      <dgm:spPr/>
      <dgm:t>
        <a:bodyPr/>
        <a:lstStyle/>
        <a:p>
          <a:endParaRPr lang="nl-NL"/>
        </a:p>
      </dgm:t>
    </dgm:pt>
    <dgm:pt modelId="{95BFFEBC-7653-4355-83B3-9F0153C23B47}" type="sibTrans" cxnId="{A01E82B7-33B1-4B79-BFD6-9868E95E21F6}">
      <dgm:prSet/>
      <dgm:spPr/>
      <dgm:t>
        <a:bodyPr/>
        <a:lstStyle/>
        <a:p>
          <a:endParaRPr lang="nl-NL"/>
        </a:p>
      </dgm:t>
    </dgm:pt>
    <dgm:pt modelId="{B336A7F7-4219-4C7E-8C2A-E2CC0FBEF10D}">
      <dgm:prSet phldrT="[Tekst]"/>
      <dgm:spPr/>
      <dgm:t>
        <a:bodyPr/>
        <a:lstStyle/>
        <a:p>
          <a:r>
            <a:rPr lang="nl-NL" dirty="0">
              <a:solidFill>
                <a:srgbClr val="00B0F0"/>
              </a:solidFill>
            </a:rPr>
            <a:t>Ontwikkeling tot een kritische professional die zichzelf en anderen constant vragen stelt</a:t>
          </a:r>
        </a:p>
      </dgm:t>
    </dgm:pt>
    <dgm:pt modelId="{B5C2C76F-C2A1-4B77-BCFF-05155CC0F6E1}" type="parTrans" cxnId="{78F5F506-C8A8-4DE2-8F86-E08D37AB227D}">
      <dgm:prSet/>
      <dgm:spPr/>
      <dgm:t>
        <a:bodyPr/>
        <a:lstStyle/>
        <a:p>
          <a:endParaRPr lang="nl-NL"/>
        </a:p>
      </dgm:t>
    </dgm:pt>
    <dgm:pt modelId="{258B9AD9-3E7E-4147-87F0-080E7B142FE8}" type="sibTrans" cxnId="{78F5F506-C8A8-4DE2-8F86-E08D37AB227D}">
      <dgm:prSet/>
      <dgm:spPr/>
      <dgm:t>
        <a:bodyPr/>
        <a:lstStyle/>
        <a:p>
          <a:endParaRPr lang="nl-NL"/>
        </a:p>
      </dgm:t>
    </dgm:pt>
    <dgm:pt modelId="{DB8AE245-3D12-483E-82B8-16B10B300C97}">
      <dgm:prSet phldrT="[Tekst]"/>
      <dgm:spPr/>
      <dgm:t>
        <a:bodyPr/>
        <a:lstStyle/>
        <a:p>
          <a:r>
            <a:rPr lang="nl-NL" dirty="0">
              <a:solidFill>
                <a:schemeClr val="tx1">
                  <a:lumMod val="60000"/>
                  <a:lumOff val="40000"/>
                </a:schemeClr>
              </a:solidFill>
            </a:rPr>
            <a:t>Meer zicht op het verloop van het proces en dus eerder kans om ‘bij te sturen’</a:t>
          </a:r>
        </a:p>
      </dgm:t>
    </dgm:pt>
    <dgm:pt modelId="{C1DE6B98-8017-4D95-92FB-0D0960DB618D}" type="parTrans" cxnId="{798731A3-7D18-4F17-A0A9-99BD4B36F3E8}">
      <dgm:prSet/>
      <dgm:spPr/>
      <dgm:t>
        <a:bodyPr/>
        <a:lstStyle/>
        <a:p>
          <a:endParaRPr lang="nl-NL"/>
        </a:p>
      </dgm:t>
    </dgm:pt>
    <dgm:pt modelId="{F9D2F48E-B40A-4E73-BCD5-E463E0FA6603}" type="sibTrans" cxnId="{798731A3-7D18-4F17-A0A9-99BD4B36F3E8}">
      <dgm:prSet/>
      <dgm:spPr/>
      <dgm:t>
        <a:bodyPr/>
        <a:lstStyle/>
        <a:p>
          <a:endParaRPr lang="nl-NL"/>
        </a:p>
      </dgm:t>
    </dgm:pt>
    <dgm:pt modelId="{4D64AAF9-BFAB-4D05-B14C-307F5C1B6E04}">
      <dgm:prSet phldrT="[Tekst]"/>
      <dgm:spPr/>
      <dgm:t>
        <a:bodyPr/>
        <a:lstStyle/>
        <a:p>
          <a:r>
            <a:rPr lang="nl-NL" dirty="0">
              <a:solidFill>
                <a:srgbClr val="00B050"/>
              </a:solidFill>
            </a:rPr>
            <a:t>Vergroten eigenaarschap van de aanstaande leraar</a:t>
          </a:r>
        </a:p>
      </dgm:t>
    </dgm:pt>
    <dgm:pt modelId="{13B55A00-5950-4B73-8433-0E2AA291D368}" type="parTrans" cxnId="{2047E7D2-6583-4599-9C29-E7D43FAABD19}">
      <dgm:prSet/>
      <dgm:spPr/>
      <dgm:t>
        <a:bodyPr/>
        <a:lstStyle/>
        <a:p>
          <a:endParaRPr lang="nl-NL"/>
        </a:p>
      </dgm:t>
    </dgm:pt>
    <dgm:pt modelId="{281652B3-85A0-4D31-84F9-39EA207B78AD}" type="sibTrans" cxnId="{2047E7D2-6583-4599-9C29-E7D43FAABD19}">
      <dgm:prSet/>
      <dgm:spPr/>
      <dgm:t>
        <a:bodyPr/>
        <a:lstStyle/>
        <a:p>
          <a:endParaRPr lang="nl-NL"/>
        </a:p>
      </dgm:t>
    </dgm:pt>
    <dgm:pt modelId="{8288D51A-CA88-45B5-8F53-A3697E58F9C6}">
      <dgm:prSet phldrT="[Tekst]"/>
      <dgm:spPr/>
      <dgm:t>
        <a:bodyPr/>
        <a:lstStyle/>
        <a:p>
          <a:r>
            <a:rPr lang="nl-NL" dirty="0">
              <a:solidFill>
                <a:schemeClr val="accent5">
                  <a:lumMod val="25000"/>
                </a:schemeClr>
              </a:solidFill>
            </a:rPr>
            <a:t>Alle betrokkenen zijn op de hoogte en dragen bij aan de ontwikkeling van de aanstaande leraar</a:t>
          </a:r>
        </a:p>
        <a:p>
          <a:endParaRPr lang="nl-NL" dirty="0"/>
        </a:p>
      </dgm:t>
    </dgm:pt>
    <dgm:pt modelId="{A6C048AC-0404-493B-8AEC-C1181DFE2708}" type="parTrans" cxnId="{FDFF7FDB-1E92-4769-A1A7-4EB53A985B20}">
      <dgm:prSet/>
      <dgm:spPr/>
      <dgm:t>
        <a:bodyPr/>
        <a:lstStyle/>
        <a:p>
          <a:endParaRPr lang="nl-NL"/>
        </a:p>
      </dgm:t>
    </dgm:pt>
    <dgm:pt modelId="{5C36B834-2C6E-4B66-BA23-2BFE188B1BD4}" type="sibTrans" cxnId="{FDFF7FDB-1E92-4769-A1A7-4EB53A985B20}">
      <dgm:prSet/>
      <dgm:spPr/>
      <dgm:t>
        <a:bodyPr/>
        <a:lstStyle/>
        <a:p>
          <a:endParaRPr lang="nl-NL"/>
        </a:p>
      </dgm:t>
    </dgm:pt>
    <dgm:pt modelId="{3B5EF038-8479-4B13-B811-2A91C060C192}" type="pres">
      <dgm:prSet presAssocID="{E2C2670D-F4EA-44A8-8716-F4FD26EC229A}" presName="compositeShape" presStyleCnt="0">
        <dgm:presLayoutVars>
          <dgm:chMax val="7"/>
          <dgm:dir/>
          <dgm:resizeHandles val="exact"/>
        </dgm:presLayoutVars>
      </dgm:prSet>
      <dgm:spPr/>
    </dgm:pt>
    <dgm:pt modelId="{11000A4F-660F-40DF-8AD6-188D424E9C48}" type="pres">
      <dgm:prSet presAssocID="{B603568A-9494-4659-A6F6-3EF2708F2BE7}" presName="circ1" presStyleLbl="vennNode1" presStyleIdx="0" presStyleCnt="5"/>
      <dgm:spPr/>
    </dgm:pt>
    <dgm:pt modelId="{DF47619A-0633-42E2-BAA0-9D248F40D0DB}" type="pres">
      <dgm:prSet presAssocID="{B603568A-9494-4659-A6F6-3EF2708F2BE7}" presName="circ1Tx" presStyleLbl="revTx" presStyleIdx="0" presStyleCnt="0">
        <dgm:presLayoutVars>
          <dgm:chMax val="0"/>
          <dgm:chPref val="0"/>
          <dgm:bulletEnabled val="1"/>
        </dgm:presLayoutVars>
      </dgm:prSet>
      <dgm:spPr/>
    </dgm:pt>
    <dgm:pt modelId="{EA94E798-107B-4E02-9E76-1AE4E6B5526D}" type="pres">
      <dgm:prSet presAssocID="{4D64AAF9-BFAB-4D05-B14C-307F5C1B6E04}" presName="circ2" presStyleLbl="vennNode1" presStyleIdx="1" presStyleCnt="5"/>
      <dgm:spPr/>
    </dgm:pt>
    <dgm:pt modelId="{EF038BB0-89BD-4DAF-BEF6-060B50AC772E}" type="pres">
      <dgm:prSet presAssocID="{4D64AAF9-BFAB-4D05-B14C-307F5C1B6E04}" presName="circ2Tx" presStyleLbl="revTx" presStyleIdx="0" presStyleCnt="0">
        <dgm:presLayoutVars>
          <dgm:chMax val="0"/>
          <dgm:chPref val="0"/>
          <dgm:bulletEnabled val="1"/>
        </dgm:presLayoutVars>
      </dgm:prSet>
      <dgm:spPr/>
    </dgm:pt>
    <dgm:pt modelId="{6767140F-7CF8-4814-8D1F-10B3B8D04945}" type="pres">
      <dgm:prSet presAssocID="{B336A7F7-4219-4C7E-8C2A-E2CC0FBEF10D}" presName="circ3" presStyleLbl="vennNode1" presStyleIdx="2" presStyleCnt="5"/>
      <dgm:spPr/>
    </dgm:pt>
    <dgm:pt modelId="{0A9FFF66-8D0A-405F-AC3B-51E095FA9EAF}" type="pres">
      <dgm:prSet presAssocID="{B336A7F7-4219-4C7E-8C2A-E2CC0FBEF10D}" presName="circ3Tx" presStyleLbl="revTx" presStyleIdx="0" presStyleCnt="0">
        <dgm:presLayoutVars>
          <dgm:chMax val="0"/>
          <dgm:chPref val="0"/>
          <dgm:bulletEnabled val="1"/>
        </dgm:presLayoutVars>
      </dgm:prSet>
      <dgm:spPr/>
    </dgm:pt>
    <dgm:pt modelId="{AFEE92EB-8601-4312-A6CE-8B36D702684A}" type="pres">
      <dgm:prSet presAssocID="{DB8AE245-3D12-483E-82B8-16B10B300C97}" presName="circ4" presStyleLbl="vennNode1" presStyleIdx="3" presStyleCnt="5"/>
      <dgm:spPr/>
    </dgm:pt>
    <dgm:pt modelId="{0CF56273-2251-4828-8E52-FC4A33D5C9D9}" type="pres">
      <dgm:prSet presAssocID="{DB8AE245-3D12-483E-82B8-16B10B300C97}" presName="circ4Tx" presStyleLbl="revTx" presStyleIdx="0" presStyleCnt="0">
        <dgm:presLayoutVars>
          <dgm:chMax val="0"/>
          <dgm:chPref val="0"/>
          <dgm:bulletEnabled val="1"/>
        </dgm:presLayoutVars>
      </dgm:prSet>
      <dgm:spPr/>
    </dgm:pt>
    <dgm:pt modelId="{21E8AFED-BCCD-416F-A54E-54397842FFFA}" type="pres">
      <dgm:prSet presAssocID="{8288D51A-CA88-45B5-8F53-A3697E58F9C6}" presName="circ5" presStyleLbl="vennNode1" presStyleIdx="4" presStyleCnt="5"/>
      <dgm:spPr/>
    </dgm:pt>
    <dgm:pt modelId="{68E77AFD-19F8-4A15-9E14-BA8739E0CC38}" type="pres">
      <dgm:prSet presAssocID="{8288D51A-CA88-45B5-8F53-A3697E58F9C6}" presName="circ5Tx" presStyleLbl="revTx" presStyleIdx="0" presStyleCnt="0">
        <dgm:presLayoutVars>
          <dgm:chMax val="0"/>
          <dgm:chPref val="0"/>
          <dgm:bulletEnabled val="1"/>
        </dgm:presLayoutVars>
      </dgm:prSet>
      <dgm:spPr/>
    </dgm:pt>
  </dgm:ptLst>
  <dgm:cxnLst>
    <dgm:cxn modelId="{71C8B704-C9FC-4E48-954B-5E13E106C97E}" type="presOf" srcId="{B603568A-9494-4659-A6F6-3EF2708F2BE7}" destId="{DF47619A-0633-42E2-BAA0-9D248F40D0DB}" srcOrd="0" destOrd="0" presId="urn:microsoft.com/office/officeart/2005/8/layout/venn1"/>
    <dgm:cxn modelId="{78F5F506-C8A8-4DE2-8F86-E08D37AB227D}" srcId="{E2C2670D-F4EA-44A8-8716-F4FD26EC229A}" destId="{B336A7F7-4219-4C7E-8C2A-E2CC0FBEF10D}" srcOrd="2" destOrd="0" parTransId="{B5C2C76F-C2A1-4B77-BCFF-05155CC0F6E1}" sibTransId="{258B9AD9-3E7E-4147-87F0-080E7B142FE8}"/>
    <dgm:cxn modelId="{43406118-7542-4B8E-BBD1-049DD75B3100}" type="presOf" srcId="{8288D51A-CA88-45B5-8F53-A3697E58F9C6}" destId="{68E77AFD-19F8-4A15-9E14-BA8739E0CC38}" srcOrd="0" destOrd="0" presId="urn:microsoft.com/office/officeart/2005/8/layout/venn1"/>
    <dgm:cxn modelId="{F832243B-012F-41A6-B3E6-DAE37A1B5AE8}" type="presOf" srcId="{E2C2670D-F4EA-44A8-8716-F4FD26EC229A}" destId="{3B5EF038-8479-4B13-B811-2A91C060C192}" srcOrd="0" destOrd="0" presId="urn:microsoft.com/office/officeart/2005/8/layout/venn1"/>
    <dgm:cxn modelId="{4334F37B-209E-45B7-AC5F-7E97FF4FBB0B}" type="presOf" srcId="{4D64AAF9-BFAB-4D05-B14C-307F5C1B6E04}" destId="{EF038BB0-89BD-4DAF-BEF6-060B50AC772E}" srcOrd="0" destOrd="0" presId="urn:microsoft.com/office/officeart/2005/8/layout/venn1"/>
    <dgm:cxn modelId="{798731A3-7D18-4F17-A0A9-99BD4B36F3E8}" srcId="{E2C2670D-F4EA-44A8-8716-F4FD26EC229A}" destId="{DB8AE245-3D12-483E-82B8-16B10B300C97}" srcOrd="3" destOrd="0" parTransId="{C1DE6B98-8017-4D95-92FB-0D0960DB618D}" sibTransId="{F9D2F48E-B40A-4E73-BCD5-E463E0FA6603}"/>
    <dgm:cxn modelId="{A01E82B7-33B1-4B79-BFD6-9868E95E21F6}" srcId="{E2C2670D-F4EA-44A8-8716-F4FD26EC229A}" destId="{B603568A-9494-4659-A6F6-3EF2708F2BE7}" srcOrd="0" destOrd="0" parTransId="{DA707344-9030-49D3-8FBC-958209E973D1}" sibTransId="{95BFFEBC-7653-4355-83B3-9F0153C23B47}"/>
    <dgm:cxn modelId="{2047E7D2-6583-4599-9C29-E7D43FAABD19}" srcId="{E2C2670D-F4EA-44A8-8716-F4FD26EC229A}" destId="{4D64AAF9-BFAB-4D05-B14C-307F5C1B6E04}" srcOrd="1" destOrd="0" parTransId="{13B55A00-5950-4B73-8433-0E2AA291D368}" sibTransId="{281652B3-85A0-4D31-84F9-39EA207B78AD}"/>
    <dgm:cxn modelId="{FDFF7FDB-1E92-4769-A1A7-4EB53A985B20}" srcId="{E2C2670D-F4EA-44A8-8716-F4FD26EC229A}" destId="{8288D51A-CA88-45B5-8F53-A3697E58F9C6}" srcOrd="4" destOrd="0" parTransId="{A6C048AC-0404-493B-8AEC-C1181DFE2708}" sibTransId="{5C36B834-2C6E-4B66-BA23-2BFE188B1BD4}"/>
    <dgm:cxn modelId="{DD0A47E6-10DE-44D5-B531-452A0A0BC3F6}" type="presOf" srcId="{DB8AE245-3D12-483E-82B8-16B10B300C97}" destId="{0CF56273-2251-4828-8E52-FC4A33D5C9D9}" srcOrd="0" destOrd="0" presId="urn:microsoft.com/office/officeart/2005/8/layout/venn1"/>
    <dgm:cxn modelId="{AAFA55EB-E1F9-41FD-B092-5463DAED423F}" type="presOf" srcId="{B336A7F7-4219-4C7E-8C2A-E2CC0FBEF10D}" destId="{0A9FFF66-8D0A-405F-AC3B-51E095FA9EAF}" srcOrd="0" destOrd="0" presId="urn:microsoft.com/office/officeart/2005/8/layout/venn1"/>
    <dgm:cxn modelId="{AAC21EA5-838E-47F1-BAE5-4B057FB993EF}" type="presParOf" srcId="{3B5EF038-8479-4B13-B811-2A91C060C192}" destId="{11000A4F-660F-40DF-8AD6-188D424E9C48}" srcOrd="0" destOrd="0" presId="urn:microsoft.com/office/officeart/2005/8/layout/venn1"/>
    <dgm:cxn modelId="{352AD0D2-64A9-436D-9378-6A20C3647F10}" type="presParOf" srcId="{3B5EF038-8479-4B13-B811-2A91C060C192}" destId="{DF47619A-0633-42E2-BAA0-9D248F40D0DB}" srcOrd="1" destOrd="0" presId="urn:microsoft.com/office/officeart/2005/8/layout/venn1"/>
    <dgm:cxn modelId="{19CCB2C4-26B6-4E9D-B47D-107147A8065C}" type="presParOf" srcId="{3B5EF038-8479-4B13-B811-2A91C060C192}" destId="{EA94E798-107B-4E02-9E76-1AE4E6B5526D}" srcOrd="2" destOrd="0" presId="urn:microsoft.com/office/officeart/2005/8/layout/venn1"/>
    <dgm:cxn modelId="{D83B23AB-5FFD-439B-ADEF-44580D6D4657}" type="presParOf" srcId="{3B5EF038-8479-4B13-B811-2A91C060C192}" destId="{EF038BB0-89BD-4DAF-BEF6-060B50AC772E}" srcOrd="3" destOrd="0" presId="urn:microsoft.com/office/officeart/2005/8/layout/venn1"/>
    <dgm:cxn modelId="{2562ECD4-6D8A-4B6A-BD8B-9961E1F4A528}" type="presParOf" srcId="{3B5EF038-8479-4B13-B811-2A91C060C192}" destId="{6767140F-7CF8-4814-8D1F-10B3B8D04945}" srcOrd="4" destOrd="0" presId="urn:microsoft.com/office/officeart/2005/8/layout/venn1"/>
    <dgm:cxn modelId="{85502B6F-3BC7-4924-ADA0-42E29166521F}" type="presParOf" srcId="{3B5EF038-8479-4B13-B811-2A91C060C192}" destId="{0A9FFF66-8D0A-405F-AC3B-51E095FA9EAF}" srcOrd="5" destOrd="0" presId="urn:microsoft.com/office/officeart/2005/8/layout/venn1"/>
    <dgm:cxn modelId="{063FE00E-B0B5-41D1-9C00-26464B32E960}" type="presParOf" srcId="{3B5EF038-8479-4B13-B811-2A91C060C192}" destId="{AFEE92EB-8601-4312-A6CE-8B36D702684A}" srcOrd="6" destOrd="0" presId="urn:microsoft.com/office/officeart/2005/8/layout/venn1"/>
    <dgm:cxn modelId="{F9BD5F54-D1FD-4791-84FE-DA28C22031B5}" type="presParOf" srcId="{3B5EF038-8479-4B13-B811-2A91C060C192}" destId="{0CF56273-2251-4828-8E52-FC4A33D5C9D9}" srcOrd="7" destOrd="0" presId="urn:microsoft.com/office/officeart/2005/8/layout/venn1"/>
    <dgm:cxn modelId="{7840FE71-4FC8-44D3-8AA4-0BAE67BFF55F}" type="presParOf" srcId="{3B5EF038-8479-4B13-B811-2A91C060C192}" destId="{21E8AFED-BCCD-416F-A54E-54397842FFFA}" srcOrd="8" destOrd="0" presId="urn:microsoft.com/office/officeart/2005/8/layout/venn1"/>
    <dgm:cxn modelId="{DA6EC167-8D39-4185-BFAD-BB75677317B2}" type="presParOf" srcId="{3B5EF038-8479-4B13-B811-2A91C060C192}" destId="{68E77AFD-19F8-4A15-9E14-BA8739E0CC38}" srcOrd="9"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DEC4F-DDBD-4770-8C79-808098A3034A}">
      <dsp:nvSpPr>
        <dsp:cNvPr id="0" name=""/>
        <dsp:cNvSpPr/>
      </dsp:nvSpPr>
      <dsp:spPr>
        <a:xfrm>
          <a:off x="1258476" y="503"/>
          <a:ext cx="1077690" cy="538845"/>
        </a:xfrm>
        <a:prstGeom prst="roundRect">
          <a:avLst>
            <a:gd name="adj" fmla="val 10000"/>
          </a:avLst>
        </a:prstGeom>
        <a:solidFill>
          <a:srgbClr val="2B86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student</a:t>
          </a:r>
        </a:p>
      </dsp:txBody>
      <dsp:txXfrm>
        <a:off x="1274258" y="16285"/>
        <a:ext cx="1046126" cy="507281"/>
      </dsp:txXfrm>
    </dsp:sp>
    <dsp:sp modelId="{592E87C4-1D8D-42F6-8E93-B21F7FE8331C}">
      <dsp:nvSpPr>
        <dsp:cNvPr id="0" name=""/>
        <dsp:cNvSpPr/>
      </dsp:nvSpPr>
      <dsp:spPr>
        <a:xfrm rot="3600000">
          <a:off x="1961551" y="945947"/>
          <a:ext cx="561028" cy="18859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2018130" y="983666"/>
        <a:ext cx="447871" cy="113157"/>
      </dsp:txXfrm>
    </dsp:sp>
    <dsp:sp modelId="{0B75F3F2-4380-4145-B2BF-7C7BF7984CB2}">
      <dsp:nvSpPr>
        <dsp:cNvPr id="0" name=""/>
        <dsp:cNvSpPr/>
      </dsp:nvSpPr>
      <dsp:spPr>
        <a:xfrm>
          <a:off x="2147964" y="1541142"/>
          <a:ext cx="1077690" cy="538845"/>
        </a:xfrm>
        <a:prstGeom prst="roundRect">
          <a:avLst>
            <a:gd name="adj" fmla="val 10000"/>
          </a:avLst>
        </a:prstGeom>
        <a:solidFill>
          <a:srgbClr val="C91F3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Opleiding/</a:t>
          </a:r>
        </a:p>
        <a:p>
          <a:pPr marL="0" lvl="0" indent="0" algn="ctr" defTabSz="444500">
            <a:lnSpc>
              <a:spcPct val="90000"/>
            </a:lnSpc>
            <a:spcBef>
              <a:spcPct val="0"/>
            </a:spcBef>
            <a:spcAft>
              <a:spcPct val="35000"/>
            </a:spcAft>
            <a:buNone/>
          </a:pPr>
          <a:r>
            <a:rPr lang="nl-NL" sz="1000" kern="1200"/>
            <a:t>instituutsopleider</a:t>
          </a:r>
        </a:p>
      </dsp:txBody>
      <dsp:txXfrm>
        <a:off x="2163746" y="1556924"/>
        <a:ext cx="1046126" cy="507281"/>
      </dsp:txXfrm>
    </dsp:sp>
    <dsp:sp modelId="{45D25F43-609B-4204-A0B6-0C5E970630FB}">
      <dsp:nvSpPr>
        <dsp:cNvPr id="0" name=""/>
        <dsp:cNvSpPr/>
      </dsp:nvSpPr>
      <dsp:spPr>
        <a:xfrm rot="10800000">
          <a:off x="1516807" y="1716267"/>
          <a:ext cx="561028" cy="18859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rot="10800000">
        <a:off x="1573385" y="1753986"/>
        <a:ext cx="447871" cy="113157"/>
      </dsp:txXfrm>
    </dsp:sp>
    <dsp:sp modelId="{3C081827-D24E-4079-918F-3CB2F430EC41}">
      <dsp:nvSpPr>
        <dsp:cNvPr id="0" name=""/>
        <dsp:cNvSpPr/>
      </dsp:nvSpPr>
      <dsp:spPr>
        <a:xfrm>
          <a:off x="368987" y="1541142"/>
          <a:ext cx="1077690" cy="538845"/>
        </a:xfrm>
        <a:prstGeom prst="roundRect">
          <a:avLst>
            <a:gd name="adj" fmla="val 10000"/>
          </a:avLst>
        </a:prstGeom>
        <a:solidFill>
          <a:srgbClr val="6D52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t>Mentor/</a:t>
          </a:r>
        </a:p>
        <a:p>
          <a:pPr marL="0" lvl="0" indent="0" algn="ctr" defTabSz="444500">
            <a:lnSpc>
              <a:spcPct val="90000"/>
            </a:lnSpc>
            <a:spcBef>
              <a:spcPct val="0"/>
            </a:spcBef>
            <a:spcAft>
              <a:spcPct val="35000"/>
            </a:spcAft>
            <a:buNone/>
          </a:pPr>
          <a:r>
            <a:rPr lang="nl-NL" sz="1000" kern="1200"/>
            <a:t>schoolopleider</a:t>
          </a:r>
        </a:p>
      </dsp:txBody>
      <dsp:txXfrm>
        <a:off x="384769" y="1556924"/>
        <a:ext cx="1046126" cy="507281"/>
      </dsp:txXfrm>
    </dsp:sp>
    <dsp:sp modelId="{E2B9237C-A33E-41A3-A23B-547246714E0E}">
      <dsp:nvSpPr>
        <dsp:cNvPr id="0" name=""/>
        <dsp:cNvSpPr/>
      </dsp:nvSpPr>
      <dsp:spPr>
        <a:xfrm rot="18000000">
          <a:off x="1072062" y="945947"/>
          <a:ext cx="561028" cy="18859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nl-NL" sz="800" kern="1200"/>
        </a:p>
      </dsp:txBody>
      <dsp:txXfrm>
        <a:off x="1128641" y="983666"/>
        <a:ext cx="447871" cy="113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00A4F-660F-40DF-8AD6-188D424E9C48}">
      <dsp:nvSpPr>
        <dsp:cNvPr id="0" name=""/>
        <dsp:cNvSpPr/>
      </dsp:nvSpPr>
      <dsp:spPr>
        <a:xfrm>
          <a:off x="3115733" y="1544320"/>
          <a:ext cx="1896533" cy="1896533"/>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F47619A-0633-42E2-BAA0-9D248F40D0DB}">
      <dsp:nvSpPr>
        <dsp:cNvPr id="0" name=""/>
        <dsp:cNvSpPr/>
      </dsp:nvSpPr>
      <dsp:spPr>
        <a:xfrm>
          <a:off x="2964010" y="0"/>
          <a:ext cx="2199978" cy="12733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solidFill>
                <a:schemeClr val="tx2"/>
              </a:solidFill>
            </a:rPr>
            <a:t>Meer focus op (de diverse aspecten van het) leren op de werkplek</a:t>
          </a:r>
        </a:p>
      </dsp:txBody>
      <dsp:txXfrm>
        <a:off x="2964010" y="0"/>
        <a:ext cx="2199978" cy="1273386"/>
      </dsp:txXfrm>
    </dsp:sp>
    <dsp:sp modelId="{EA94E798-107B-4E02-9E76-1AE4E6B5526D}">
      <dsp:nvSpPr>
        <dsp:cNvPr id="0" name=""/>
        <dsp:cNvSpPr/>
      </dsp:nvSpPr>
      <dsp:spPr>
        <a:xfrm>
          <a:off x="3837174" y="2068305"/>
          <a:ext cx="1896533" cy="1896533"/>
        </a:xfrm>
        <a:prstGeom prst="ellipse">
          <a:avLst/>
        </a:prstGeom>
        <a:solidFill>
          <a:schemeClr val="accent5">
            <a:alpha val="50000"/>
            <a:hueOff val="-549989"/>
            <a:satOff val="7594"/>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F038BB0-89BD-4DAF-BEF6-060B50AC772E}">
      <dsp:nvSpPr>
        <dsp:cNvPr id="0" name=""/>
        <dsp:cNvSpPr/>
      </dsp:nvSpPr>
      <dsp:spPr>
        <a:xfrm>
          <a:off x="5884672" y="167978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solidFill>
                <a:srgbClr val="00B050"/>
              </a:solidFill>
            </a:rPr>
            <a:t>Vergroten eigenaarschap van de aanstaande leraar</a:t>
          </a:r>
        </a:p>
      </dsp:txBody>
      <dsp:txXfrm>
        <a:off x="5884672" y="1679786"/>
        <a:ext cx="1972394" cy="1381760"/>
      </dsp:txXfrm>
    </dsp:sp>
    <dsp:sp modelId="{6767140F-7CF8-4814-8D1F-10B3B8D04945}">
      <dsp:nvSpPr>
        <dsp:cNvPr id="0" name=""/>
        <dsp:cNvSpPr/>
      </dsp:nvSpPr>
      <dsp:spPr>
        <a:xfrm>
          <a:off x="3561797" y="2916868"/>
          <a:ext cx="1896533" cy="1896533"/>
        </a:xfrm>
        <a:prstGeom prst="ellipse">
          <a:avLst/>
        </a:prstGeom>
        <a:solidFill>
          <a:schemeClr val="accent5">
            <a:alpha val="50000"/>
            <a:hueOff val="-1099979"/>
            <a:satOff val="15188"/>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A9FFF66-8D0A-405F-AC3B-51E095FA9EAF}">
      <dsp:nvSpPr>
        <dsp:cNvPr id="0" name=""/>
        <dsp:cNvSpPr/>
      </dsp:nvSpPr>
      <dsp:spPr>
        <a:xfrm>
          <a:off x="5581226" y="403690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solidFill>
                <a:srgbClr val="00B0F0"/>
              </a:solidFill>
            </a:rPr>
            <a:t>Ontwikkeling tot een kritische professional die zichzelf en anderen constant vragen stelt</a:t>
          </a:r>
        </a:p>
      </dsp:txBody>
      <dsp:txXfrm>
        <a:off x="5581226" y="4036906"/>
        <a:ext cx="1972394" cy="1381760"/>
      </dsp:txXfrm>
    </dsp:sp>
    <dsp:sp modelId="{AFEE92EB-8601-4312-A6CE-8B36D702684A}">
      <dsp:nvSpPr>
        <dsp:cNvPr id="0" name=""/>
        <dsp:cNvSpPr/>
      </dsp:nvSpPr>
      <dsp:spPr>
        <a:xfrm>
          <a:off x="2669668" y="2916868"/>
          <a:ext cx="1896533" cy="1896533"/>
        </a:xfrm>
        <a:prstGeom prst="ellipse">
          <a:avLst/>
        </a:prstGeom>
        <a:solidFill>
          <a:schemeClr val="accent5">
            <a:alpha val="50000"/>
            <a:hueOff val="-1649968"/>
            <a:satOff val="22782"/>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CF56273-2251-4828-8E52-FC4A33D5C9D9}">
      <dsp:nvSpPr>
        <dsp:cNvPr id="0" name=""/>
        <dsp:cNvSpPr/>
      </dsp:nvSpPr>
      <dsp:spPr>
        <a:xfrm>
          <a:off x="574378" y="403690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solidFill>
                <a:schemeClr val="tx1">
                  <a:lumMod val="60000"/>
                  <a:lumOff val="40000"/>
                </a:schemeClr>
              </a:solidFill>
            </a:rPr>
            <a:t>Meer zicht op het verloop van het proces en dus eerder kans om ‘bij te sturen’</a:t>
          </a:r>
        </a:p>
      </dsp:txBody>
      <dsp:txXfrm>
        <a:off x="574378" y="4036906"/>
        <a:ext cx="1972394" cy="1381760"/>
      </dsp:txXfrm>
    </dsp:sp>
    <dsp:sp modelId="{21E8AFED-BCCD-416F-A54E-54397842FFFA}">
      <dsp:nvSpPr>
        <dsp:cNvPr id="0" name=""/>
        <dsp:cNvSpPr/>
      </dsp:nvSpPr>
      <dsp:spPr>
        <a:xfrm>
          <a:off x="2394291" y="2068305"/>
          <a:ext cx="1896533" cy="1896533"/>
        </a:xfrm>
        <a:prstGeom prst="ellipse">
          <a:avLst/>
        </a:prstGeom>
        <a:solidFill>
          <a:schemeClr val="accent5">
            <a:alpha val="50000"/>
            <a:hueOff val="-2199957"/>
            <a:satOff val="30376"/>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68E77AFD-19F8-4A15-9E14-BA8739E0CC38}">
      <dsp:nvSpPr>
        <dsp:cNvPr id="0" name=""/>
        <dsp:cNvSpPr/>
      </dsp:nvSpPr>
      <dsp:spPr>
        <a:xfrm>
          <a:off x="270933" y="1679786"/>
          <a:ext cx="1972394" cy="138176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nl-NL" sz="1500" kern="1200" dirty="0">
              <a:solidFill>
                <a:schemeClr val="accent5">
                  <a:lumMod val="25000"/>
                </a:schemeClr>
              </a:solidFill>
            </a:rPr>
            <a:t>Alle betrokkenen zijn op de hoogte en dragen bij aan de ontwikkeling van de aanstaande leraar</a:t>
          </a:r>
        </a:p>
        <a:p>
          <a:pPr marL="0" lvl="0" indent="0" algn="ctr" defTabSz="666750">
            <a:lnSpc>
              <a:spcPct val="90000"/>
            </a:lnSpc>
            <a:spcBef>
              <a:spcPct val="0"/>
            </a:spcBef>
            <a:spcAft>
              <a:spcPct val="35000"/>
            </a:spcAft>
            <a:buNone/>
          </a:pPr>
          <a:endParaRPr lang="nl-NL" sz="1500" kern="1200" dirty="0"/>
        </a:p>
      </dsp:txBody>
      <dsp:txXfrm>
        <a:off x="270933" y="1679786"/>
        <a:ext cx="1972394" cy="138176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CA4C4-A476-4FBC-8205-241A00C966F4}" type="datetimeFigureOut">
              <a:rPr lang="nl-NL" smtClean="0"/>
              <a:t>20-11-2023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CE77F-A211-434A-AD37-624732AE59F0}" type="slidenum">
              <a:rPr lang="nl-NL" smtClean="0"/>
              <a:t>‹nr.›</a:t>
            </a:fld>
            <a:endParaRPr lang="nl-NL"/>
          </a:p>
        </p:txBody>
      </p:sp>
    </p:spTree>
    <p:extLst>
      <p:ext uri="{BB962C8B-B14F-4D97-AF65-F5344CB8AC3E}">
        <p14:creationId xmlns:p14="http://schemas.microsoft.com/office/powerpoint/2010/main" val="729984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a:t>
            </a:fld>
            <a:endParaRPr lang="nl-NL"/>
          </a:p>
        </p:txBody>
      </p:sp>
    </p:spTree>
    <p:extLst>
      <p:ext uri="{BB962C8B-B14F-4D97-AF65-F5344CB8AC3E}">
        <p14:creationId xmlns:p14="http://schemas.microsoft.com/office/powerpoint/2010/main" val="224622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Hanneke</a:t>
            </a:r>
          </a:p>
          <a:p>
            <a:r>
              <a:rPr lang="nl-NL" dirty="0"/>
              <a:t>En Print lijst met kwaliteiten vooraf- individueel. Kwaliteitskaarten of Lijst van </a:t>
            </a:r>
            <a:r>
              <a:rPr lang="nl-NL" dirty="0" err="1"/>
              <a:t>Ofman</a:t>
            </a:r>
            <a:r>
              <a:rPr lang="nl-NL" dirty="0"/>
              <a:t>.</a:t>
            </a:r>
          </a:p>
          <a:p>
            <a:r>
              <a:rPr lang="nl-NL" dirty="0"/>
              <a:t>Lijst van kwaliteit-valkuil-allergie-uitdaging (</a:t>
            </a:r>
            <a:r>
              <a:rPr lang="nl-NL" dirty="0" err="1"/>
              <a:t>hilde</a:t>
            </a:r>
            <a:r>
              <a:rPr lang="nl-NL" dirty="0"/>
              <a:t> zorgt ervoor)</a:t>
            </a:r>
          </a:p>
          <a:p>
            <a:endParaRPr lang="nl-NL" dirty="0"/>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10</a:t>
            </a:fld>
            <a:endParaRPr lang="nl-NL"/>
          </a:p>
        </p:txBody>
      </p:sp>
    </p:spTree>
    <p:extLst>
      <p:ext uri="{BB962C8B-B14F-4D97-AF65-F5344CB8AC3E}">
        <p14:creationId xmlns:p14="http://schemas.microsoft.com/office/powerpoint/2010/main" val="3872382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Hanneke en Hilde</a:t>
            </a:r>
          </a:p>
        </p:txBody>
      </p:sp>
      <p:sp>
        <p:nvSpPr>
          <p:cNvPr id="4" name="Tijdelijke aanduiding voor dianummer 3"/>
          <p:cNvSpPr>
            <a:spLocks noGrp="1"/>
          </p:cNvSpPr>
          <p:nvPr>
            <p:ph type="sldNum" sz="quarter" idx="10"/>
          </p:nvPr>
        </p:nvSpPr>
        <p:spPr/>
        <p:txBody>
          <a:bodyPr/>
          <a:lstStyle/>
          <a:p>
            <a:fld id="{D8D75698-1D5A-4E20-98AE-47C0853D4B90}" type="slidenum">
              <a:rPr lang="nl-NL" smtClean="0"/>
              <a:t>11</a:t>
            </a:fld>
            <a:endParaRPr lang="nl-NL"/>
          </a:p>
        </p:txBody>
      </p:sp>
    </p:spTree>
    <p:extLst>
      <p:ext uri="{BB962C8B-B14F-4D97-AF65-F5344CB8AC3E}">
        <p14:creationId xmlns:p14="http://schemas.microsoft.com/office/powerpoint/2010/main" val="3417972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12</a:t>
            </a:fld>
            <a:endParaRPr lang="nl-NL"/>
          </a:p>
        </p:txBody>
      </p:sp>
    </p:spTree>
    <p:extLst>
      <p:ext uri="{BB962C8B-B14F-4D97-AF65-F5344CB8AC3E}">
        <p14:creationId xmlns:p14="http://schemas.microsoft.com/office/powerpoint/2010/main" val="3964752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13</a:t>
            </a:fld>
            <a:endParaRPr lang="nl-NL"/>
          </a:p>
        </p:txBody>
      </p:sp>
    </p:spTree>
    <p:extLst>
      <p:ext uri="{BB962C8B-B14F-4D97-AF65-F5344CB8AC3E}">
        <p14:creationId xmlns:p14="http://schemas.microsoft.com/office/powerpoint/2010/main" val="3347626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14</a:t>
            </a:fld>
            <a:endParaRPr lang="nl-NL"/>
          </a:p>
        </p:txBody>
      </p:sp>
    </p:spTree>
    <p:extLst>
      <p:ext uri="{BB962C8B-B14F-4D97-AF65-F5344CB8AC3E}">
        <p14:creationId xmlns:p14="http://schemas.microsoft.com/office/powerpoint/2010/main" val="3242620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15</a:t>
            </a:fld>
            <a:endParaRPr lang="nl-NL"/>
          </a:p>
        </p:txBody>
      </p:sp>
    </p:spTree>
    <p:extLst>
      <p:ext uri="{BB962C8B-B14F-4D97-AF65-F5344CB8AC3E}">
        <p14:creationId xmlns:p14="http://schemas.microsoft.com/office/powerpoint/2010/main" val="839326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16</a:t>
            </a:fld>
            <a:endParaRPr lang="nl-NL"/>
          </a:p>
        </p:txBody>
      </p:sp>
    </p:spTree>
    <p:extLst>
      <p:ext uri="{BB962C8B-B14F-4D97-AF65-F5344CB8AC3E}">
        <p14:creationId xmlns:p14="http://schemas.microsoft.com/office/powerpoint/2010/main" val="14093503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17</a:t>
            </a:fld>
            <a:endParaRPr lang="nl-NL"/>
          </a:p>
        </p:txBody>
      </p:sp>
    </p:spTree>
    <p:extLst>
      <p:ext uri="{BB962C8B-B14F-4D97-AF65-F5344CB8AC3E}">
        <p14:creationId xmlns:p14="http://schemas.microsoft.com/office/powerpoint/2010/main" val="772927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18</a:t>
            </a:fld>
            <a:endParaRPr lang="nl-NL"/>
          </a:p>
        </p:txBody>
      </p:sp>
    </p:spTree>
    <p:extLst>
      <p:ext uri="{BB962C8B-B14F-4D97-AF65-F5344CB8AC3E}">
        <p14:creationId xmlns:p14="http://schemas.microsoft.com/office/powerpoint/2010/main" val="135949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19</a:t>
            </a:fld>
            <a:endParaRPr lang="nl-NL"/>
          </a:p>
        </p:txBody>
      </p:sp>
    </p:spTree>
    <p:extLst>
      <p:ext uri="{BB962C8B-B14F-4D97-AF65-F5344CB8AC3E}">
        <p14:creationId xmlns:p14="http://schemas.microsoft.com/office/powerpoint/2010/main" val="231686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Hilde</a:t>
            </a: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2</a:t>
            </a:fld>
            <a:endParaRPr lang="nl-NL"/>
          </a:p>
        </p:txBody>
      </p:sp>
    </p:spTree>
    <p:extLst>
      <p:ext uri="{BB962C8B-B14F-4D97-AF65-F5344CB8AC3E}">
        <p14:creationId xmlns:p14="http://schemas.microsoft.com/office/powerpoint/2010/main" val="2027502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Hilde</a:t>
            </a:r>
          </a:p>
          <a:p>
            <a:r>
              <a:rPr lang="nl-NL" dirty="0"/>
              <a:t>In </a:t>
            </a:r>
            <a:r>
              <a:rPr lang="nl-NL" dirty="0" err="1"/>
              <a:t>handout</a:t>
            </a:r>
            <a:r>
              <a:rPr lang="nl-NL" dirty="0"/>
              <a:t> voor na </a:t>
            </a:r>
            <a:r>
              <a:rPr lang="nl-NL"/>
              <a:t>de pauze (NB Hilde zorgt voor handout)</a:t>
            </a:r>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3</a:t>
            </a:fld>
            <a:endParaRPr lang="nl-NL"/>
          </a:p>
        </p:txBody>
      </p:sp>
    </p:spTree>
    <p:extLst>
      <p:ext uri="{BB962C8B-B14F-4D97-AF65-F5344CB8AC3E}">
        <p14:creationId xmlns:p14="http://schemas.microsoft.com/office/powerpoint/2010/main" val="190071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Hanneke</a:t>
            </a:r>
          </a:p>
          <a:p>
            <a:r>
              <a:rPr lang="nl-NL" dirty="0"/>
              <a:t>In de </a:t>
            </a:r>
            <a:r>
              <a:rPr lang="nl-NL" dirty="0" err="1"/>
              <a:t>handout</a:t>
            </a:r>
            <a:r>
              <a:rPr lang="nl-NL" dirty="0"/>
              <a:t> voor na de pauze</a:t>
            </a:r>
          </a:p>
        </p:txBody>
      </p:sp>
      <p:sp>
        <p:nvSpPr>
          <p:cNvPr id="4" name="Tijdelijke aanduiding voor dianummer 3"/>
          <p:cNvSpPr>
            <a:spLocks noGrp="1"/>
          </p:cNvSpPr>
          <p:nvPr>
            <p:ph type="sldNum" sz="quarter" idx="5"/>
          </p:nvPr>
        </p:nvSpPr>
        <p:spPr/>
        <p:txBody>
          <a:bodyPr/>
          <a:lstStyle/>
          <a:p>
            <a:fld id="{EEDE3EB7-E898-F749-9FCE-09C83F384C6E}" type="slidenum">
              <a:rPr lang="nl-NL" smtClean="0"/>
              <a:t>4</a:t>
            </a:fld>
            <a:endParaRPr lang="nl-NL"/>
          </a:p>
        </p:txBody>
      </p:sp>
    </p:spTree>
    <p:extLst>
      <p:ext uri="{BB962C8B-B14F-4D97-AF65-F5344CB8AC3E}">
        <p14:creationId xmlns:p14="http://schemas.microsoft.com/office/powerpoint/2010/main" val="158769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Deze eruit?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Rollen erin?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5</a:t>
            </a:fld>
            <a:endParaRPr lang="nl-NL"/>
          </a:p>
        </p:txBody>
      </p:sp>
    </p:spTree>
    <p:extLst>
      <p:ext uri="{BB962C8B-B14F-4D97-AF65-F5344CB8AC3E}">
        <p14:creationId xmlns:p14="http://schemas.microsoft.com/office/powerpoint/2010/main" val="408067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Hilde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6</a:t>
            </a:fld>
            <a:endParaRPr lang="nl-NL"/>
          </a:p>
        </p:txBody>
      </p:sp>
    </p:spTree>
    <p:extLst>
      <p:ext uri="{BB962C8B-B14F-4D97-AF65-F5344CB8AC3E}">
        <p14:creationId xmlns:p14="http://schemas.microsoft.com/office/powerpoint/2010/main" val="249411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Hilde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7</a:t>
            </a:fld>
            <a:endParaRPr lang="nl-NL"/>
          </a:p>
        </p:txBody>
      </p:sp>
    </p:spTree>
    <p:extLst>
      <p:ext uri="{BB962C8B-B14F-4D97-AF65-F5344CB8AC3E}">
        <p14:creationId xmlns:p14="http://schemas.microsoft.com/office/powerpoint/2010/main" val="2530577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Hanneke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8</a:t>
            </a:fld>
            <a:endParaRPr lang="nl-NL"/>
          </a:p>
        </p:txBody>
      </p:sp>
    </p:spTree>
    <p:extLst>
      <p:ext uri="{BB962C8B-B14F-4D97-AF65-F5344CB8AC3E}">
        <p14:creationId xmlns:p14="http://schemas.microsoft.com/office/powerpoint/2010/main" val="1662984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Hanneke en Hilde</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Samen DEMO</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Hilde er al vaker mee gewerkt, Hanneke, inhouden bekend maar collegevorm niet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Hanneke gaf aan wat er in haar speelde en waar zij behoefte aan had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Huilde luisterde en snapte het. Vroeg wat Hanneke kon helpen. Antwoord was: goede voorbereiding. Hilde gaf aan zelf ook nodig te hebben om flexibel in het moment te kunnen blijven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Afspraak: de </a:t>
            </a:r>
            <a:r>
              <a:rPr lang="nl-NL" dirty="0" err="1"/>
              <a:t>ppt</a:t>
            </a:r>
            <a:r>
              <a:rPr lang="nl-NL" dirty="0"/>
              <a:t> en werkwijze ruim van tevoren met elkaar door te nemen om flexibel in het moment te (kunnen) blijven.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a:t>
            </a:r>
            <a:r>
              <a:rPr lang="nl-NL" dirty="0" err="1"/>
              <a:t>handout</a:t>
            </a:r>
            <a:r>
              <a:rPr lang="nl-NL" dirty="0"/>
              <a:t> voor na de pauze</a:t>
            </a:r>
          </a:p>
          <a:p>
            <a:endParaRPr lang="nl-NL" dirty="0"/>
          </a:p>
        </p:txBody>
      </p:sp>
      <p:sp>
        <p:nvSpPr>
          <p:cNvPr id="4" name="Tijdelijke aanduiding voor dianummer 3"/>
          <p:cNvSpPr>
            <a:spLocks noGrp="1"/>
          </p:cNvSpPr>
          <p:nvPr>
            <p:ph type="sldNum" sz="quarter" idx="5"/>
          </p:nvPr>
        </p:nvSpPr>
        <p:spPr/>
        <p:txBody>
          <a:bodyPr/>
          <a:lstStyle/>
          <a:p>
            <a:fld id="{76CCE77F-A211-434A-AD37-624732AE59F0}" type="slidenum">
              <a:rPr lang="nl-NL" smtClean="0"/>
              <a:t>9</a:t>
            </a:fld>
            <a:endParaRPr lang="nl-NL"/>
          </a:p>
        </p:txBody>
      </p:sp>
    </p:spTree>
    <p:extLst>
      <p:ext uri="{BB962C8B-B14F-4D97-AF65-F5344CB8AC3E}">
        <p14:creationId xmlns:p14="http://schemas.microsoft.com/office/powerpoint/2010/main" val="2056812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slide met log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5A5A968-C610-E74C-A0D4-9E1B455C0648}"/>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753CDA9B-7267-EA48-B401-EE2B2DDB349E}"/>
              </a:ext>
            </a:extLst>
          </p:cNvPr>
          <p:cNvPicPr>
            <a:picLocks noChangeAspect="1"/>
          </p:cNvPicPr>
          <p:nvPr userDrawn="1"/>
        </p:nvPicPr>
        <p:blipFill>
          <a:blip r:embed="rId3"/>
          <a:srcRect/>
          <a:stretch/>
        </p:blipFill>
        <p:spPr>
          <a:xfrm>
            <a:off x="3794204" y="2874406"/>
            <a:ext cx="4603592" cy="1109188"/>
          </a:xfrm>
          <a:prstGeom prst="rect">
            <a:avLst/>
          </a:prstGeom>
        </p:spPr>
      </p:pic>
    </p:spTree>
    <p:extLst>
      <p:ext uri="{BB962C8B-B14F-4D97-AF65-F5344CB8AC3E}">
        <p14:creationId xmlns:p14="http://schemas.microsoft.com/office/powerpoint/2010/main" val="249687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slide 01">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5B5D9B0-5D11-1B4C-8C63-0044ADB96F46}"/>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6" name="Tijdelijke aanduiding voor tekst 8">
            <a:extLst>
              <a:ext uri="{FF2B5EF4-FFF2-40B4-BE49-F238E27FC236}">
                <a16:creationId xmlns:a16="http://schemas.microsoft.com/office/drawing/2014/main" id="{0596B212-1721-8E46-8DE4-5EF57B906B8E}"/>
              </a:ext>
            </a:extLst>
          </p:cNvPr>
          <p:cNvSpPr>
            <a:spLocks noGrp="1"/>
          </p:cNvSpPr>
          <p:nvPr>
            <p:ph type="body" sz="quarter" idx="20" hasCustomPrompt="1"/>
          </p:nvPr>
        </p:nvSpPr>
        <p:spPr>
          <a:xfrm rot="10800000">
            <a:off x="10243193" y="2664912"/>
            <a:ext cx="2607577" cy="266286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7" name="Tijdelijke aanduiding voor tekst 8">
            <a:extLst>
              <a:ext uri="{FF2B5EF4-FFF2-40B4-BE49-F238E27FC236}">
                <a16:creationId xmlns:a16="http://schemas.microsoft.com/office/drawing/2014/main" id="{3833C33B-DF80-924A-9E6B-870723BD7C6B}"/>
              </a:ext>
            </a:extLst>
          </p:cNvPr>
          <p:cNvSpPr>
            <a:spLocks noGrp="1"/>
          </p:cNvSpPr>
          <p:nvPr>
            <p:ph type="body" sz="quarter" idx="21" hasCustomPrompt="1"/>
          </p:nvPr>
        </p:nvSpPr>
        <p:spPr>
          <a:xfrm rot="10800000">
            <a:off x="1301872" y="5638784"/>
            <a:ext cx="1853023" cy="1892315"/>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8" name="Tijdelijke aanduiding voor tekst 8">
            <a:extLst>
              <a:ext uri="{FF2B5EF4-FFF2-40B4-BE49-F238E27FC236}">
                <a16:creationId xmlns:a16="http://schemas.microsoft.com/office/drawing/2014/main" id="{6C09EBCD-7F3E-B346-9DEF-16823B383E11}"/>
              </a:ext>
            </a:extLst>
          </p:cNvPr>
          <p:cNvSpPr>
            <a:spLocks noGrp="1"/>
          </p:cNvSpPr>
          <p:nvPr>
            <p:ph type="body" sz="quarter" idx="22" hasCustomPrompt="1"/>
          </p:nvPr>
        </p:nvSpPr>
        <p:spPr>
          <a:xfrm rot="5400000">
            <a:off x="10948243" y="181290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461906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toslide 02">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1" name="Tijdelijke aanduiding voor tekst 8">
            <a:extLst>
              <a:ext uri="{FF2B5EF4-FFF2-40B4-BE49-F238E27FC236}">
                <a16:creationId xmlns:a16="http://schemas.microsoft.com/office/drawing/2014/main" id="{A7C6E853-C820-BD43-BE37-404B90D8AC2E}"/>
              </a:ext>
            </a:extLst>
          </p:cNvPr>
          <p:cNvSpPr>
            <a:spLocks noGrp="1"/>
          </p:cNvSpPr>
          <p:nvPr>
            <p:ph type="body" sz="quarter" idx="19" hasCustomPrompt="1"/>
          </p:nvPr>
        </p:nvSpPr>
        <p:spPr>
          <a:xfrm>
            <a:off x="7800775" y="5424603"/>
            <a:ext cx="2052352" cy="2095870"/>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4"/>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833814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toslide 03">
    <p:spTree>
      <p:nvGrpSpPr>
        <p:cNvPr id="1" name=""/>
        <p:cNvGrpSpPr/>
        <p:nvPr/>
      </p:nvGrpSpPr>
      <p:grpSpPr>
        <a:xfrm>
          <a:off x="0" y="0"/>
          <a:ext cx="0" cy="0"/>
          <a:chOff x="0" y="0"/>
          <a:chExt cx="0" cy="0"/>
        </a:xfrm>
      </p:grpSpPr>
      <p:sp>
        <p:nvSpPr>
          <p:cNvPr id="24" name="Tijdelijke aanduiding voor afbeelding 2">
            <a:extLst>
              <a:ext uri="{FF2B5EF4-FFF2-40B4-BE49-F238E27FC236}">
                <a16:creationId xmlns:a16="http://schemas.microsoft.com/office/drawing/2014/main" id="{FFCB03ED-9349-9446-8EB3-82F1C38FFBEE}"/>
              </a:ext>
            </a:extLst>
          </p:cNvPr>
          <p:cNvSpPr>
            <a:spLocks noGrp="1"/>
          </p:cNvSpPr>
          <p:nvPr>
            <p:ph type="pic" sz="quarter" idx="10" hasCustomPrompt="1"/>
          </p:nvPr>
        </p:nvSpPr>
        <p:spPr>
          <a:xfrm>
            <a:off x="0" y="0"/>
            <a:ext cx="12192000" cy="6858000"/>
          </a:xfrm>
          <a:solidFill>
            <a:schemeClr val="bg1">
              <a:lumMod val="85000"/>
            </a:schemeClr>
          </a:solidFill>
        </p:spPr>
        <p:txBody>
          <a:bodyPr anchor="ctr"/>
          <a:lstStyle>
            <a:lvl1pPr marL="0" indent="0" algn="ctr">
              <a:buNone/>
              <a:defRPr/>
            </a:lvl1pPr>
          </a:lstStyle>
          <a:p>
            <a:r>
              <a:rPr lang="nl-NL" dirty="0"/>
              <a:t>Dubbelklik om afbeelding in te voegen</a:t>
            </a:r>
          </a:p>
        </p:txBody>
      </p:sp>
      <p:sp>
        <p:nvSpPr>
          <p:cNvPr id="22" name="Tijdelijke aanduiding voor tekst 8">
            <a:extLst>
              <a:ext uri="{FF2B5EF4-FFF2-40B4-BE49-F238E27FC236}">
                <a16:creationId xmlns:a16="http://schemas.microsoft.com/office/drawing/2014/main" id="{79D254EE-F652-3244-9DD5-8E2BB05E98EE}"/>
              </a:ext>
            </a:extLst>
          </p:cNvPr>
          <p:cNvSpPr>
            <a:spLocks noGrp="1"/>
          </p:cNvSpPr>
          <p:nvPr>
            <p:ph type="body" sz="quarter" idx="20" hasCustomPrompt="1"/>
          </p:nvPr>
        </p:nvSpPr>
        <p:spPr>
          <a:xfrm rot="10800000">
            <a:off x="3473259" y="-1011349"/>
            <a:ext cx="2731597" cy="2789518"/>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23" name="Tijdelijke aanduiding voor tekst 8">
            <a:extLst>
              <a:ext uri="{FF2B5EF4-FFF2-40B4-BE49-F238E27FC236}">
                <a16:creationId xmlns:a16="http://schemas.microsoft.com/office/drawing/2014/main" id="{3073707C-9134-414A-AD18-E0A3485E9694}"/>
              </a:ext>
            </a:extLst>
          </p:cNvPr>
          <p:cNvSpPr>
            <a:spLocks noGrp="1"/>
          </p:cNvSpPr>
          <p:nvPr>
            <p:ph type="body" sz="quarter" idx="21" hasCustomPrompt="1"/>
          </p:nvPr>
        </p:nvSpPr>
        <p:spPr>
          <a:xfrm rot="5400000">
            <a:off x="2350343" y="-894911"/>
            <a:ext cx="1668638" cy="1704020"/>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Tree>
    <p:extLst>
      <p:ext uri="{BB962C8B-B14F-4D97-AF65-F5344CB8AC3E}">
        <p14:creationId xmlns:p14="http://schemas.microsoft.com/office/powerpoint/2010/main" val="193838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88698B-6BC0-C342-B78A-6CC757377A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630DA8E-CCE9-414F-BA00-FAA97380CB5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42431E2-7BB5-054B-BFC2-687E9FF349BC}"/>
              </a:ext>
            </a:extLst>
          </p:cNvPr>
          <p:cNvSpPr>
            <a:spLocks noGrp="1"/>
          </p:cNvSpPr>
          <p:nvPr>
            <p:ph type="dt" sz="half" idx="10"/>
          </p:nvPr>
        </p:nvSpPr>
        <p:spPr/>
        <p:txBody>
          <a:bodyPr/>
          <a:lstStyle/>
          <a:p>
            <a:fld id="{1EE85B43-7DDE-E048-AE9E-4E6767039A29}" type="datetimeFigureOut">
              <a:rPr lang="nl-NL" smtClean="0"/>
              <a:t>20-11-2023</a:t>
            </a:fld>
            <a:endParaRPr lang="nl-NL"/>
          </a:p>
        </p:txBody>
      </p:sp>
      <p:sp>
        <p:nvSpPr>
          <p:cNvPr id="5" name="Tijdelijke aanduiding voor voettekst 4">
            <a:extLst>
              <a:ext uri="{FF2B5EF4-FFF2-40B4-BE49-F238E27FC236}">
                <a16:creationId xmlns:a16="http://schemas.microsoft.com/office/drawing/2014/main" id="{90D0F44A-7967-BE4E-BE89-C388326B89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6DD966-7189-C948-B6F4-579E9E160059}"/>
              </a:ext>
            </a:extLst>
          </p:cNvPr>
          <p:cNvSpPr>
            <a:spLocks noGrp="1"/>
          </p:cNvSpPr>
          <p:nvPr>
            <p:ph type="sldNum" sz="quarter" idx="12"/>
          </p:nvPr>
        </p:nvSpPr>
        <p:spPr/>
        <p:txBody>
          <a:bodyPr/>
          <a:lstStyle/>
          <a:p>
            <a:fld id="{967B9E64-1743-BD47-B359-773B97B7427F}" type="slidenum">
              <a:rPr lang="nl-NL" smtClean="0"/>
              <a:t>‹nr.›</a:t>
            </a:fld>
            <a:endParaRPr lang="nl-NL"/>
          </a:p>
        </p:txBody>
      </p:sp>
    </p:spTree>
    <p:extLst>
      <p:ext uri="{BB962C8B-B14F-4D97-AF65-F5344CB8AC3E}">
        <p14:creationId xmlns:p14="http://schemas.microsoft.com/office/powerpoint/2010/main" val="322055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roo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F028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11" name="Ondertitel 2">
            <a:extLst>
              <a:ext uri="{FF2B5EF4-FFF2-40B4-BE49-F238E27FC236}">
                <a16:creationId xmlns:a16="http://schemas.microsoft.com/office/drawing/2014/main" id="{88102907-5E61-3C41-92C3-18595CB14515}"/>
              </a:ext>
            </a:extLst>
          </p:cNvPr>
          <p:cNvSpPr>
            <a:spLocks noGrp="1"/>
          </p:cNvSpPr>
          <p:nvPr>
            <p:ph type="subTitle" idx="1" hasCustomPrompt="1"/>
          </p:nvPr>
        </p:nvSpPr>
        <p:spPr>
          <a:xfrm>
            <a:off x="3203616" y="374593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20069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blauw">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2729B68D-CF01-6A42-A03C-350E9D9C4DFD}"/>
              </a:ext>
            </a:extLst>
          </p:cNvPr>
          <p:cNvPicPr>
            <a:picLocks noChangeAspect="1"/>
          </p:cNvPicPr>
          <p:nvPr userDrawn="1"/>
        </p:nvPicPr>
        <p:blipFill>
          <a:blip r:embed="rId2"/>
          <a:srcRect/>
          <a:stretch/>
        </p:blipFill>
        <p:spPr>
          <a:xfrm>
            <a:off x="0" y="0"/>
            <a:ext cx="12192000" cy="6858000"/>
          </a:xfrm>
          <a:prstGeom prst="rect">
            <a:avLst/>
          </a:prstGeom>
          <a:solidFill>
            <a:srgbClr val="2A2A86"/>
          </a:solidFill>
        </p:spPr>
      </p:pic>
      <p:sp>
        <p:nvSpPr>
          <p:cNvPr id="9" name="Titel 1">
            <a:extLst>
              <a:ext uri="{FF2B5EF4-FFF2-40B4-BE49-F238E27FC236}">
                <a16:creationId xmlns:a16="http://schemas.microsoft.com/office/drawing/2014/main" id="{21FD8507-5213-8A49-8A4A-80C8CBC8CE41}"/>
              </a:ext>
            </a:extLst>
          </p:cNvPr>
          <p:cNvSpPr>
            <a:spLocks noGrp="1"/>
          </p:cNvSpPr>
          <p:nvPr>
            <p:ph type="ctrTitle" hasCustomPrompt="1"/>
          </p:nvPr>
        </p:nvSpPr>
        <p:spPr>
          <a:xfrm>
            <a:off x="2325187" y="1454124"/>
            <a:ext cx="7956497" cy="1872752"/>
          </a:xfrm>
        </p:spPr>
        <p:txBody>
          <a:bodyPr anchor="b">
            <a:normAutofit/>
          </a:bodyPr>
          <a:lstStyle>
            <a:lvl1pPr algn="l">
              <a:lnSpc>
                <a:spcPct val="100000"/>
              </a:lnSpc>
              <a:defRPr sz="5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2A6332C5-9024-4FD0-A443-0547985D2DE1}"/>
              </a:ext>
            </a:extLst>
          </p:cNvPr>
          <p:cNvSpPr>
            <a:spLocks noGrp="1"/>
          </p:cNvSpPr>
          <p:nvPr>
            <p:ph type="subTitle" idx="1" hasCustomPrompt="1"/>
          </p:nvPr>
        </p:nvSpPr>
        <p:spPr>
          <a:xfrm>
            <a:off x="4929637" y="365449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280266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met foto-rood">
    <p:bg>
      <p:bgPr>
        <a:solidFill>
          <a:srgbClr val="F02837"/>
        </a:solidFill>
        <a:effectLst/>
      </p:bgPr>
    </p:bg>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E1C6E8E0-0126-4DBA-BDA4-E142DD3FAAA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ijdelijke aanduiding voor afbeelding 10">
            <a:extLst>
              <a:ext uri="{FF2B5EF4-FFF2-40B4-BE49-F238E27FC236}">
                <a16:creationId xmlns:a16="http://schemas.microsoft.com/office/drawing/2014/main" id="{5D2E6BB2-1E1F-4BDC-B10E-76ACE55B18A2}"/>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836000" rIns="3420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
        <p:nvSpPr>
          <p:cNvPr id="10" name="Ondertitel 2">
            <a:extLst>
              <a:ext uri="{FF2B5EF4-FFF2-40B4-BE49-F238E27FC236}">
                <a16:creationId xmlns:a16="http://schemas.microsoft.com/office/drawing/2014/main" id="{2578ABD7-D6CC-479D-939F-CB0EFEF45C90}"/>
              </a:ext>
            </a:extLst>
          </p:cNvPr>
          <p:cNvSpPr txBox="1">
            <a:spLocks/>
          </p:cNvSpPr>
          <p:nvPr userDrawn="1"/>
        </p:nvSpPr>
        <p:spPr>
          <a:xfrm>
            <a:off x="6404016" y="3753644"/>
            <a:ext cx="6998555" cy="538680"/>
          </a:xfrm>
          <a:prstGeom prst="rect">
            <a:avLst/>
          </a:prstGeom>
        </p:spPr>
        <p:txBody>
          <a:bodyPr vert="horz" lIns="91440" tIns="45720" rIns="91440" bIns="45720" rtlCol="0">
            <a:normAutofit/>
          </a:bodyPr>
          <a:lstStyle>
            <a:lvl1pPr marL="216000" indent="-216000" algn="l" defTabSz="914400" rtl="0" eaLnBrk="1" latinLnBrk="0" hangingPunct="1">
              <a:lnSpc>
                <a:spcPct val="90000"/>
              </a:lnSpc>
              <a:spcBef>
                <a:spcPts val="1000"/>
              </a:spcBef>
              <a:buSzPct val="80000"/>
              <a:buFontTx/>
              <a:buBlip>
                <a:blip r:embed="rId3"/>
              </a:buBlip>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endParaRPr lang="nl-NL" dirty="0"/>
          </a:p>
        </p:txBody>
      </p:sp>
      <p:sp>
        <p:nvSpPr>
          <p:cNvPr id="7" name="Titel 1">
            <a:extLst>
              <a:ext uri="{FF2B5EF4-FFF2-40B4-BE49-F238E27FC236}">
                <a16:creationId xmlns:a16="http://schemas.microsoft.com/office/drawing/2014/main" id="{9E3D9433-2817-4F09-816A-F967F37082F0}"/>
              </a:ext>
            </a:extLst>
          </p:cNvPr>
          <p:cNvSpPr>
            <a:spLocks noGrp="1"/>
          </p:cNvSpPr>
          <p:nvPr>
            <p:ph type="ctrTitle" hasCustomPrompt="1"/>
          </p:nvPr>
        </p:nvSpPr>
        <p:spPr>
          <a:xfrm>
            <a:off x="5576993" y="1533253"/>
            <a:ext cx="6230477" cy="1571103"/>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2" name="Ondertitel 2">
            <a:extLst>
              <a:ext uri="{FF2B5EF4-FFF2-40B4-BE49-F238E27FC236}">
                <a16:creationId xmlns:a16="http://schemas.microsoft.com/office/drawing/2014/main" id="{F51B1B35-9EB6-8B98-6357-C5691B3BC1C7}"/>
              </a:ext>
            </a:extLst>
          </p:cNvPr>
          <p:cNvSpPr>
            <a:spLocks noGrp="1"/>
          </p:cNvSpPr>
          <p:nvPr>
            <p:ph type="subTitle" idx="1" hasCustomPrompt="1"/>
          </p:nvPr>
        </p:nvSpPr>
        <p:spPr>
          <a:xfrm>
            <a:off x="6232409" y="3476597"/>
            <a:ext cx="6998555" cy="538680"/>
          </a:xfrm>
        </p:spPr>
        <p:txBody>
          <a:bodyPr>
            <a:normAutofit/>
          </a:bodyPr>
          <a:lstStyle>
            <a:lvl1pPr marL="216000" indent="-216000" algn="l">
              <a:buSzPct val="80000"/>
              <a:buFontTx/>
              <a:buBlip>
                <a:blip r:embed="rId3"/>
              </a:buBlip>
              <a:defRPr sz="2400" b="1">
                <a:solidFill>
                  <a:srgbClr val="2A2A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318221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met foto-blauw">
    <p:bg>
      <p:bgPr>
        <a:solidFill>
          <a:srgbClr val="2A2A86"/>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55D3F71-5718-3140-9011-561042FF4FFA}"/>
              </a:ext>
            </a:extLst>
          </p:cNvPr>
          <p:cNvSpPr/>
          <p:nvPr userDrawn="1"/>
        </p:nvSpPr>
        <p:spPr>
          <a:xfrm>
            <a:off x="0" y="0"/>
            <a:ext cx="12192000" cy="6858000"/>
          </a:xfrm>
          <a:prstGeom prst="rect">
            <a:avLst/>
          </a:prstGeom>
          <a:solidFill>
            <a:srgbClr val="2319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DFCC96E5-1B9B-3841-8C39-2C8DAA8A8ACA}"/>
              </a:ext>
            </a:extLst>
          </p:cNvPr>
          <p:cNvPicPr>
            <a:picLocks noChangeAspect="1"/>
          </p:cNvPicPr>
          <p:nvPr userDrawn="1"/>
        </p:nvPicPr>
        <p:blipFill>
          <a:blip r:embed="rId2"/>
          <a:stretch>
            <a:fillRect/>
          </a:stretch>
        </p:blipFill>
        <p:spPr>
          <a:xfrm>
            <a:off x="0" y="0"/>
            <a:ext cx="12192000" cy="6858000"/>
          </a:xfrm>
          <a:prstGeom prst="rect">
            <a:avLst/>
          </a:prstGeom>
          <a:solidFill>
            <a:srgbClr val="2A2A86"/>
          </a:solidFill>
        </p:spPr>
      </p:pic>
      <p:sp>
        <p:nvSpPr>
          <p:cNvPr id="6" name="Titel 1">
            <a:extLst>
              <a:ext uri="{FF2B5EF4-FFF2-40B4-BE49-F238E27FC236}">
                <a16:creationId xmlns:a16="http://schemas.microsoft.com/office/drawing/2014/main" id="{6BBE61E2-50BA-9F44-9815-BFDD82737498}"/>
              </a:ext>
            </a:extLst>
          </p:cNvPr>
          <p:cNvSpPr>
            <a:spLocks noGrp="1"/>
          </p:cNvSpPr>
          <p:nvPr>
            <p:ph type="ctrTitle" hasCustomPrompt="1"/>
          </p:nvPr>
        </p:nvSpPr>
        <p:spPr>
          <a:xfrm>
            <a:off x="5576993" y="1533253"/>
            <a:ext cx="6230477" cy="1578810"/>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7" name="Ondertitel 2">
            <a:extLst>
              <a:ext uri="{FF2B5EF4-FFF2-40B4-BE49-F238E27FC236}">
                <a16:creationId xmlns:a16="http://schemas.microsoft.com/office/drawing/2014/main" id="{B8C68129-948C-E140-93B5-299091D228D1}"/>
              </a:ext>
            </a:extLst>
          </p:cNvPr>
          <p:cNvSpPr>
            <a:spLocks noGrp="1"/>
          </p:cNvSpPr>
          <p:nvPr>
            <p:ph type="subTitle" idx="1" hasCustomPrompt="1"/>
          </p:nvPr>
        </p:nvSpPr>
        <p:spPr>
          <a:xfrm>
            <a:off x="6455422" y="3745937"/>
            <a:ext cx="5352047" cy="538680"/>
          </a:xfrm>
        </p:spPr>
        <p:txBody>
          <a:bodyPr>
            <a:normAutofit/>
          </a:bodyPr>
          <a:lstStyle>
            <a:lvl1pPr marL="216000" indent="-216000" algn="l">
              <a:buSzPct val="80000"/>
              <a:buFontTx/>
              <a:buBlip>
                <a:blip r:embed="rId3"/>
              </a:buBlip>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2" name="Tijdelijke aanduiding voor afbeelding 10">
            <a:extLst>
              <a:ext uri="{FF2B5EF4-FFF2-40B4-BE49-F238E27FC236}">
                <a16:creationId xmlns:a16="http://schemas.microsoft.com/office/drawing/2014/main" id="{FE7B06EC-52B9-D04C-B7C7-B34E8A2B1248}"/>
              </a:ext>
            </a:extLst>
          </p:cNvPr>
          <p:cNvSpPr>
            <a:spLocks noGrp="1"/>
          </p:cNvSpPr>
          <p:nvPr>
            <p:ph type="pic" sz="quarter" idx="11" hasCustomPrompt="1"/>
          </p:nvPr>
        </p:nvSpPr>
        <p:spPr>
          <a:xfrm>
            <a:off x="-2351225" y="-1814144"/>
            <a:ext cx="9178173" cy="9141581"/>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440000" bIns="180000"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spTree>
    <p:extLst>
      <p:ext uri="{BB962C8B-B14F-4D97-AF65-F5344CB8AC3E}">
        <p14:creationId xmlns:p14="http://schemas.microsoft.com/office/powerpoint/2010/main" val="793922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met foto-paars">
    <p:bg>
      <p:bgPr>
        <a:solidFill>
          <a:srgbClr val="A2A1C3"/>
        </a:solidFill>
        <a:effectLst/>
      </p:bgPr>
    </p:bg>
    <p:spTree>
      <p:nvGrpSpPr>
        <p:cNvPr id="1" name=""/>
        <p:cNvGrpSpPr/>
        <p:nvPr/>
      </p:nvGrpSpPr>
      <p:grpSpPr>
        <a:xfrm>
          <a:off x="0" y="0"/>
          <a:ext cx="0" cy="0"/>
          <a:chOff x="0" y="0"/>
          <a:chExt cx="0" cy="0"/>
        </a:xfrm>
      </p:grpSpPr>
      <p:sp>
        <p:nvSpPr>
          <p:cNvPr id="6" name="Tijdelijke aanduiding voor afbeelding 10">
            <a:extLst>
              <a:ext uri="{FF2B5EF4-FFF2-40B4-BE49-F238E27FC236}">
                <a16:creationId xmlns:a16="http://schemas.microsoft.com/office/drawing/2014/main" id="{4453846E-31CD-43CB-974E-7AD51060BF3E}"/>
              </a:ext>
            </a:extLst>
          </p:cNvPr>
          <p:cNvSpPr>
            <a:spLocks noGrp="1"/>
          </p:cNvSpPr>
          <p:nvPr>
            <p:ph type="pic" sz="quarter" idx="11" hasCustomPrompt="1"/>
          </p:nvPr>
        </p:nvSpPr>
        <p:spPr>
          <a:xfrm flipH="1">
            <a:off x="5103935" y="-174896"/>
            <a:ext cx="7424823" cy="7388984"/>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2"/>
          </a:solidFill>
        </p:spPr>
        <p:txBody>
          <a:bodyPr wrap="square" lIns="0" tIns="1440000" rIns="1908000" spcCol="36000" anchor="ctr" anchorCtr="0">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Dubbelklik om afbeelding te plaatsen</a:t>
            </a:r>
          </a:p>
        </p:txBody>
      </p:sp>
      <p:pic>
        <p:nvPicPr>
          <p:cNvPr id="7" name="Afbeelding 6">
            <a:extLst>
              <a:ext uri="{FF2B5EF4-FFF2-40B4-BE49-F238E27FC236}">
                <a16:creationId xmlns:a16="http://schemas.microsoft.com/office/drawing/2014/main" id="{1CBDD9EE-9981-4C3B-91EE-437D36A1A0C1}"/>
              </a:ext>
            </a:extLst>
          </p:cNvPr>
          <p:cNvPicPr>
            <a:picLocks noChangeAspect="1"/>
          </p:cNvPicPr>
          <p:nvPr userDrawn="1"/>
        </p:nvPicPr>
        <p:blipFill>
          <a:blip r:embed="rId2"/>
          <a:stretch>
            <a:fillRect/>
          </a:stretch>
        </p:blipFill>
        <p:spPr>
          <a:xfrm>
            <a:off x="0" y="-66957"/>
            <a:ext cx="12192000" cy="6858000"/>
          </a:xfrm>
          <a:prstGeom prst="rect">
            <a:avLst/>
          </a:prstGeom>
        </p:spPr>
      </p:pic>
      <p:sp>
        <p:nvSpPr>
          <p:cNvPr id="8" name="Titel 1">
            <a:extLst>
              <a:ext uri="{FF2B5EF4-FFF2-40B4-BE49-F238E27FC236}">
                <a16:creationId xmlns:a16="http://schemas.microsoft.com/office/drawing/2014/main" id="{32D69677-5291-4B81-840D-15A52DE86BDE}"/>
              </a:ext>
            </a:extLst>
          </p:cNvPr>
          <p:cNvSpPr>
            <a:spLocks noGrp="1"/>
          </p:cNvSpPr>
          <p:nvPr>
            <p:ph type="ctrTitle" hasCustomPrompt="1"/>
          </p:nvPr>
        </p:nvSpPr>
        <p:spPr>
          <a:xfrm>
            <a:off x="692866" y="1489291"/>
            <a:ext cx="6230477" cy="1666734"/>
          </a:xfrm>
        </p:spPr>
        <p:txBody>
          <a:bodyPr anchor="b">
            <a:normAutofit/>
          </a:bodyPr>
          <a:lstStyle>
            <a:lvl1pPr algn="l">
              <a:lnSpc>
                <a:spcPct val="100000"/>
              </a:lnSpc>
              <a:defRPr sz="4400" b="1" cap="all" baseline="0">
                <a:solidFill>
                  <a:schemeClr val="bg1"/>
                </a:solidFill>
                <a:latin typeface="+mn-lt"/>
              </a:defRPr>
            </a:lvl1pPr>
          </a:lstStyle>
          <a:p>
            <a:r>
              <a:rPr lang="nl-NL" dirty="0"/>
              <a:t>HIER KAN EEN TITEL KOMEN</a:t>
            </a:r>
          </a:p>
        </p:txBody>
      </p:sp>
      <p:sp>
        <p:nvSpPr>
          <p:cNvPr id="9" name="Ondertitel 2">
            <a:extLst>
              <a:ext uri="{FF2B5EF4-FFF2-40B4-BE49-F238E27FC236}">
                <a16:creationId xmlns:a16="http://schemas.microsoft.com/office/drawing/2014/main" id="{913B43E7-E549-4578-8FFD-9B301097D870}"/>
              </a:ext>
            </a:extLst>
          </p:cNvPr>
          <p:cNvSpPr>
            <a:spLocks noGrp="1"/>
          </p:cNvSpPr>
          <p:nvPr>
            <p:ph type="subTitle" idx="1" hasCustomPrompt="1"/>
          </p:nvPr>
        </p:nvSpPr>
        <p:spPr>
          <a:xfrm>
            <a:off x="1571295" y="3701975"/>
            <a:ext cx="5352047" cy="538680"/>
          </a:xfrm>
        </p:spPr>
        <p:txBody>
          <a:bodyPr>
            <a:normAutofit/>
          </a:bodyPr>
          <a:lstStyle>
            <a:lvl1pPr marL="216000" indent="-216000" algn="l">
              <a:buSzPct val="80000"/>
              <a:buFontTx/>
              <a:buBlip>
                <a:blip r:embed="rId3"/>
              </a:buBlip>
              <a:defRPr sz="2400" b="1">
                <a:solidFill>
                  <a:srgbClr val="23197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Tree>
    <p:extLst>
      <p:ext uri="{BB962C8B-B14F-4D97-AF65-F5344CB8AC3E}">
        <p14:creationId xmlns:p14="http://schemas.microsoft.com/office/powerpoint/2010/main" val="110119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135E3E73-76C8-46E2-BF24-7491F39AA6DC}"/>
              </a:ext>
            </a:extLst>
          </p:cNvPr>
          <p:cNvPicPr>
            <a:picLocks noChangeAspect="1"/>
          </p:cNvPicPr>
          <p:nvPr userDrawn="1"/>
        </p:nvPicPr>
        <p:blipFill>
          <a:blip r:embed="rId2"/>
          <a:srcRect/>
          <a:stretch/>
        </p:blipFill>
        <p:spPr>
          <a:xfrm>
            <a:off x="9977868" y="6077562"/>
            <a:ext cx="1776013" cy="427912"/>
          </a:xfrm>
          <a:prstGeom prst="rect">
            <a:avLst/>
          </a:prstGeom>
        </p:spPr>
      </p:pic>
      <p:sp>
        <p:nvSpPr>
          <p:cNvPr id="14" name="Titel 1">
            <a:extLst>
              <a:ext uri="{FF2B5EF4-FFF2-40B4-BE49-F238E27FC236}">
                <a16:creationId xmlns:a16="http://schemas.microsoft.com/office/drawing/2014/main" id="{C355C677-7CB6-4B96-875B-2FFEA9DFAF0F}"/>
              </a:ext>
            </a:extLst>
          </p:cNvPr>
          <p:cNvSpPr>
            <a:spLocks noGrp="1"/>
          </p:cNvSpPr>
          <p:nvPr>
            <p:ph type="ctrTitle" hasCustomPrompt="1"/>
          </p:nvPr>
        </p:nvSpPr>
        <p:spPr>
          <a:xfrm>
            <a:off x="1079409" y="529029"/>
            <a:ext cx="7180964" cy="671121"/>
          </a:xfrm>
        </p:spPr>
        <p:txBody>
          <a:bodyPr anchor="t" anchorCtr="0">
            <a:normAutofit/>
          </a:bodyPr>
          <a:lstStyle>
            <a:lvl1pPr algn="l">
              <a:lnSpc>
                <a:spcPts val="5000"/>
              </a:lnSpc>
              <a:defRPr sz="3200" b="1" cap="all" baseline="0">
                <a:solidFill>
                  <a:srgbClr val="2A2A86"/>
                </a:solidFill>
                <a:latin typeface="+mn-lt"/>
              </a:defRPr>
            </a:lvl1pPr>
          </a:lstStyle>
          <a:p>
            <a:r>
              <a:rPr lang="nl-NL" dirty="0"/>
              <a:t>HIER KAN EEN TITEL KOMEN</a:t>
            </a:r>
          </a:p>
        </p:txBody>
      </p:sp>
      <p:sp>
        <p:nvSpPr>
          <p:cNvPr id="15" name="Ondertitel 2">
            <a:extLst>
              <a:ext uri="{FF2B5EF4-FFF2-40B4-BE49-F238E27FC236}">
                <a16:creationId xmlns:a16="http://schemas.microsoft.com/office/drawing/2014/main" id="{93241350-B9D8-4387-B390-396C50C89558}"/>
              </a:ext>
            </a:extLst>
          </p:cNvPr>
          <p:cNvSpPr>
            <a:spLocks noGrp="1"/>
          </p:cNvSpPr>
          <p:nvPr>
            <p:ph type="subTitle" idx="1" hasCustomPrompt="1"/>
          </p:nvPr>
        </p:nvSpPr>
        <p:spPr>
          <a:xfrm>
            <a:off x="2349605" y="1432822"/>
            <a:ext cx="5486918" cy="557903"/>
          </a:xfrm>
        </p:spPr>
        <p:txBody>
          <a:bodyPr>
            <a:normAutofit/>
          </a:bodyPr>
          <a:lstStyle>
            <a:lvl1pPr marL="0" indent="0" algn="l">
              <a:lnSpc>
                <a:spcPct val="100000"/>
              </a:lnSpc>
              <a:buFontTx/>
              <a:buNone/>
              <a:defRPr sz="20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is ruimte voor een ondertitel</a:t>
            </a:r>
          </a:p>
        </p:txBody>
      </p:sp>
      <p:sp>
        <p:nvSpPr>
          <p:cNvPr id="16" name="Tijdelijke aanduiding voor tekst 8">
            <a:extLst>
              <a:ext uri="{FF2B5EF4-FFF2-40B4-BE49-F238E27FC236}">
                <a16:creationId xmlns:a16="http://schemas.microsoft.com/office/drawing/2014/main" id="{5DA0B42A-96CE-4801-8F85-B9E3DA89766D}"/>
              </a:ext>
            </a:extLst>
          </p:cNvPr>
          <p:cNvSpPr>
            <a:spLocks noGrp="1"/>
          </p:cNvSpPr>
          <p:nvPr>
            <p:ph type="body" sz="quarter" idx="21" hasCustomPrompt="1"/>
          </p:nvPr>
        </p:nvSpPr>
        <p:spPr>
          <a:xfrm>
            <a:off x="1949317" y="1520829"/>
            <a:ext cx="206729" cy="211112"/>
          </a:xfrm>
          <a:blipFill>
            <a:blip r:embed="rId3"/>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8" name="Tijdelijke aanduiding voor tekst 2">
            <a:extLst>
              <a:ext uri="{FF2B5EF4-FFF2-40B4-BE49-F238E27FC236}">
                <a16:creationId xmlns:a16="http://schemas.microsoft.com/office/drawing/2014/main" id="{49293DAA-BB5C-4904-8D04-4C807F0AA78D}"/>
              </a:ext>
            </a:extLst>
          </p:cNvPr>
          <p:cNvSpPr>
            <a:spLocks noGrp="1"/>
          </p:cNvSpPr>
          <p:nvPr>
            <p:ph type="body" idx="10" hasCustomPrompt="1"/>
          </p:nvPr>
        </p:nvSpPr>
        <p:spPr>
          <a:xfrm>
            <a:off x="1317533" y="2311404"/>
            <a:ext cx="8178891" cy="3890736"/>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een stuk (body)tekst.</a:t>
            </a:r>
          </a:p>
          <a:p>
            <a:pPr lvl="0"/>
            <a:endParaRPr lang="nl-NL" dirty="0"/>
          </a:p>
          <a:p>
            <a:pPr lvl="0"/>
            <a:endParaRPr lang="nl-NL" dirty="0"/>
          </a:p>
          <a:p>
            <a:pPr lvl="0"/>
            <a:endParaRPr lang="nl-NL" dirty="0"/>
          </a:p>
          <a:p>
            <a:pPr lvl="0"/>
            <a:endParaRPr lang="nl-NL" dirty="0"/>
          </a:p>
          <a:p>
            <a:pPr lvl="0"/>
            <a:endParaRPr lang="nl-NL" dirty="0"/>
          </a:p>
        </p:txBody>
      </p:sp>
    </p:spTree>
    <p:extLst>
      <p:ext uri="{BB962C8B-B14F-4D97-AF65-F5344CB8AC3E}">
        <p14:creationId xmlns:p14="http://schemas.microsoft.com/office/powerpoint/2010/main" val="383538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 met afbeelding">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9B7AC3C-E2FD-5C44-99DE-B6C2F316F14A}"/>
              </a:ext>
            </a:extLst>
          </p:cNvPr>
          <p:cNvSpPr>
            <a:spLocks noGrp="1"/>
          </p:cNvSpPr>
          <p:nvPr>
            <p:ph type="ctrTitle" hasCustomPrompt="1"/>
          </p:nvPr>
        </p:nvSpPr>
        <p:spPr>
          <a:xfrm>
            <a:off x="1064420" y="83399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20" name="Tijdelijke aanduiding voor tekst 2">
            <a:extLst>
              <a:ext uri="{FF2B5EF4-FFF2-40B4-BE49-F238E27FC236}">
                <a16:creationId xmlns:a16="http://schemas.microsoft.com/office/drawing/2014/main" id="{851D56FE-F179-4649-8DE8-8CCF2422FC9E}"/>
              </a:ext>
            </a:extLst>
          </p:cNvPr>
          <p:cNvSpPr>
            <a:spLocks noGrp="1"/>
          </p:cNvSpPr>
          <p:nvPr>
            <p:ph type="body" idx="10" hasCustomPrompt="1"/>
          </p:nvPr>
        </p:nvSpPr>
        <p:spPr>
          <a:xfrm>
            <a:off x="1278843" y="1732677"/>
            <a:ext cx="6769781" cy="3953747"/>
          </a:xfrm>
        </p:spPr>
        <p:txBody>
          <a:bodyPr>
            <a:normAutofit/>
          </a:bodyPr>
          <a:lstStyle>
            <a:lvl1pPr marL="0" indent="0">
              <a:lnSpc>
                <a:spcPts val="2200"/>
              </a:lnSpc>
              <a:spcBef>
                <a:spcPts val="0"/>
              </a:spcBef>
              <a:buFont typeface="Arial" panose="020B0604020202020204" pitchFamily="34" charset="0"/>
              <a:buNone/>
              <a:defRPr sz="2000" b="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27" name="Tijdelijke aanduiding voor afbeelding 10">
            <a:extLst>
              <a:ext uri="{FF2B5EF4-FFF2-40B4-BE49-F238E27FC236}">
                <a16:creationId xmlns:a16="http://schemas.microsoft.com/office/drawing/2014/main" id="{C95B0FEB-25D7-EE4B-A793-DA8022EA7607}"/>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nchorCtr="0"/>
          <a:lstStyle>
            <a:lvl1pPr marL="0" indent="0" algn="ctr">
              <a:buNone/>
              <a:defRPr/>
            </a:lvl1pPr>
          </a:lstStyle>
          <a:p>
            <a:r>
              <a:rPr lang="nl-NL" dirty="0"/>
              <a:t>Dubbelklik om afbeelding te plaatsen</a:t>
            </a:r>
          </a:p>
          <a:p>
            <a:endParaRPr lang="nl-NL" dirty="0"/>
          </a:p>
          <a:p>
            <a:endParaRPr lang="nl-NL" dirty="0"/>
          </a:p>
        </p:txBody>
      </p:sp>
      <p:sp>
        <p:nvSpPr>
          <p:cNvPr id="42" name="Tijdelijke aanduiding voor tekst 8">
            <a:extLst>
              <a:ext uri="{FF2B5EF4-FFF2-40B4-BE49-F238E27FC236}">
                <a16:creationId xmlns:a16="http://schemas.microsoft.com/office/drawing/2014/main" id="{38392FBB-B36F-B74C-A8FC-D0A575094943}"/>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pic>
        <p:nvPicPr>
          <p:cNvPr id="11" name="Afbeelding 10">
            <a:extLst>
              <a:ext uri="{FF2B5EF4-FFF2-40B4-BE49-F238E27FC236}">
                <a16:creationId xmlns:a16="http://schemas.microsoft.com/office/drawing/2014/main" id="{F35DA866-84FD-4237-9A4D-D72F897CAAB4}"/>
              </a:ext>
            </a:extLst>
          </p:cNvPr>
          <p:cNvPicPr>
            <a:picLocks noChangeAspect="1"/>
          </p:cNvPicPr>
          <p:nvPr userDrawn="1"/>
        </p:nvPicPr>
        <p:blipFill>
          <a:blip r:embed="rId3"/>
          <a:srcRect/>
          <a:stretch/>
        </p:blipFill>
        <p:spPr>
          <a:xfrm>
            <a:off x="9977868" y="6077562"/>
            <a:ext cx="1776013" cy="427912"/>
          </a:xfrm>
          <a:prstGeom prst="rect">
            <a:avLst/>
          </a:prstGeom>
        </p:spPr>
      </p:pic>
    </p:spTree>
    <p:extLst>
      <p:ext uri="{BB962C8B-B14F-4D97-AF65-F5344CB8AC3E}">
        <p14:creationId xmlns:p14="http://schemas.microsoft.com/office/powerpoint/2010/main" val="362966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 met afbeelding 02">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BAA14A89-F885-41A4-BB7F-7FF96CF69753}"/>
              </a:ext>
            </a:extLst>
          </p:cNvPr>
          <p:cNvSpPr>
            <a:spLocks noGrp="1"/>
          </p:cNvSpPr>
          <p:nvPr>
            <p:ph type="ctrTitle" hasCustomPrompt="1"/>
          </p:nvPr>
        </p:nvSpPr>
        <p:spPr>
          <a:xfrm>
            <a:off x="1064420" y="1440063"/>
            <a:ext cx="6655514" cy="432628"/>
          </a:xfrm>
        </p:spPr>
        <p:txBody>
          <a:bodyPr anchor="b">
            <a:noAutofit/>
          </a:bodyPr>
          <a:lstStyle>
            <a:lvl1pPr algn="l">
              <a:lnSpc>
                <a:spcPts val="5000"/>
              </a:lnSpc>
              <a:defRPr sz="3200" b="1" cap="all" baseline="0">
                <a:solidFill>
                  <a:schemeClr val="accent1"/>
                </a:solidFill>
                <a:latin typeface="+mn-lt"/>
              </a:defRPr>
            </a:lvl1pPr>
          </a:lstStyle>
          <a:p>
            <a:r>
              <a:rPr lang="nl-NL" dirty="0"/>
              <a:t>HIER KAN EEN TITEL KOMEN</a:t>
            </a:r>
          </a:p>
        </p:txBody>
      </p:sp>
      <p:sp>
        <p:nvSpPr>
          <p:cNvPr id="9" name="Tijdelijke aanduiding voor tekst 2">
            <a:extLst>
              <a:ext uri="{FF2B5EF4-FFF2-40B4-BE49-F238E27FC236}">
                <a16:creationId xmlns:a16="http://schemas.microsoft.com/office/drawing/2014/main" id="{9DF73A5F-AFAB-4793-B148-BE4BEFF785DD}"/>
              </a:ext>
            </a:extLst>
          </p:cNvPr>
          <p:cNvSpPr>
            <a:spLocks noGrp="1"/>
          </p:cNvSpPr>
          <p:nvPr>
            <p:ph type="body" idx="10" hasCustomPrompt="1"/>
          </p:nvPr>
        </p:nvSpPr>
        <p:spPr>
          <a:xfrm>
            <a:off x="1382208" y="2172888"/>
            <a:ext cx="6847391" cy="3506943"/>
          </a:xfrm>
        </p:spPr>
        <p:txBody>
          <a:bodyPr>
            <a:normAutofit/>
          </a:bodyPr>
          <a:lstStyle>
            <a:lvl1pPr marL="0" indent="0">
              <a:lnSpc>
                <a:spcPct val="114000"/>
              </a:lnSpc>
              <a:spcBef>
                <a:spcPts val="0"/>
              </a:spcBef>
              <a:buNone/>
              <a:defRPr sz="2000">
                <a:solidFill>
                  <a:srgbClr val="2A2A8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Hier is ruimte voor standaardtekst.</a:t>
            </a:r>
          </a:p>
        </p:txBody>
      </p:sp>
      <p:sp>
        <p:nvSpPr>
          <p:cNvPr id="10" name="Tijdelijke aanduiding voor afbeelding 10">
            <a:extLst>
              <a:ext uri="{FF2B5EF4-FFF2-40B4-BE49-F238E27FC236}">
                <a16:creationId xmlns:a16="http://schemas.microsoft.com/office/drawing/2014/main" id="{DC84CCA5-0F18-44F1-A25D-D51B745A7EFE}"/>
              </a:ext>
            </a:extLst>
          </p:cNvPr>
          <p:cNvSpPr>
            <a:spLocks noGrp="1"/>
          </p:cNvSpPr>
          <p:nvPr>
            <p:ph type="pic" sz="quarter" idx="11" hasCustomPrompt="1"/>
          </p:nvPr>
        </p:nvSpPr>
        <p:spPr>
          <a:xfrm>
            <a:off x="9025115" y="563792"/>
            <a:ext cx="3731515" cy="3716638"/>
          </a:xfrm>
          <a:custGeom>
            <a:avLst/>
            <a:gdLst>
              <a:gd name="connsiteX0" fmla="*/ 0 w 3888000"/>
              <a:gd name="connsiteY0" fmla="*/ 425853 h 3888000"/>
              <a:gd name="connsiteX1" fmla="*/ 425853 w 3888000"/>
              <a:gd name="connsiteY1" fmla="*/ 0 h 3888000"/>
              <a:gd name="connsiteX2" fmla="*/ 3462147 w 3888000"/>
              <a:gd name="connsiteY2" fmla="*/ 0 h 3888000"/>
              <a:gd name="connsiteX3" fmla="*/ 3888000 w 3888000"/>
              <a:gd name="connsiteY3" fmla="*/ 425853 h 3888000"/>
              <a:gd name="connsiteX4" fmla="*/ 3888000 w 3888000"/>
              <a:gd name="connsiteY4" fmla="*/ 3462147 h 3888000"/>
              <a:gd name="connsiteX5" fmla="*/ 3462147 w 3888000"/>
              <a:gd name="connsiteY5" fmla="*/ 3888000 h 3888000"/>
              <a:gd name="connsiteX6" fmla="*/ 425853 w 3888000"/>
              <a:gd name="connsiteY6" fmla="*/ 3888000 h 3888000"/>
              <a:gd name="connsiteX7" fmla="*/ 0 w 3888000"/>
              <a:gd name="connsiteY7" fmla="*/ 3462147 h 3888000"/>
              <a:gd name="connsiteX8" fmla="*/ 0 w 3888000"/>
              <a:gd name="connsiteY8" fmla="*/ 425853 h 3888000"/>
              <a:gd name="connsiteX0" fmla="*/ 0 w 3888000"/>
              <a:gd name="connsiteY0" fmla="*/ 425853 h 3888000"/>
              <a:gd name="connsiteX1" fmla="*/ 425853 w 3888000"/>
              <a:gd name="connsiteY1" fmla="*/ 0 h 3888000"/>
              <a:gd name="connsiteX2" fmla="*/ 3888000 w 3888000"/>
              <a:gd name="connsiteY2" fmla="*/ 425853 h 3888000"/>
              <a:gd name="connsiteX3" fmla="*/ 3888000 w 3888000"/>
              <a:gd name="connsiteY3" fmla="*/ 3462147 h 3888000"/>
              <a:gd name="connsiteX4" fmla="*/ 3462147 w 3888000"/>
              <a:gd name="connsiteY4" fmla="*/ 3888000 h 3888000"/>
              <a:gd name="connsiteX5" fmla="*/ 425853 w 3888000"/>
              <a:gd name="connsiteY5" fmla="*/ 3888000 h 3888000"/>
              <a:gd name="connsiteX6" fmla="*/ 0 w 3888000"/>
              <a:gd name="connsiteY6" fmla="*/ 3462147 h 3888000"/>
              <a:gd name="connsiteX7" fmla="*/ 0 w 3888000"/>
              <a:gd name="connsiteY7" fmla="*/ 425853 h 3888000"/>
              <a:gd name="connsiteX0" fmla="*/ 0 w 3888000"/>
              <a:gd name="connsiteY0" fmla="*/ 425853 h 3888000"/>
              <a:gd name="connsiteX1" fmla="*/ 425853 w 3888000"/>
              <a:gd name="connsiteY1" fmla="*/ 0 h 3888000"/>
              <a:gd name="connsiteX2" fmla="*/ 3888000 w 3888000"/>
              <a:gd name="connsiteY2" fmla="*/ 3462147 h 3888000"/>
              <a:gd name="connsiteX3" fmla="*/ 3462147 w 3888000"/>
              <a:gd name="connsiteY3" fmla="*/ 3888000 h 3888000"/>
              <a:gd name="connsiteX4" fmla="*/ 425853 w 3888000"/>
              <a:gd name="connsiteY4" fmla="*/ 3888000 h 3888000"/>
              <a:gd name="connsiteX5" fmla="*/ 0 w 3888000"/>
              <a:gd name="connsiteY5" fmla="*/ 3462147 h 3888000"/>
              <a:gd name="connsiteX6" fmla="*/ 0 w 3888000"/>
              <a:gd name="connsiteY6" fmla="*/ 425853 h 3888000"/>
              <a:gd name="connsiteX0" fmla="*/ 0 w 3808101"/>
              <a:gd name="connsiteY0" fmla="*/ 425853 h 3888000"/>
              <a:gd name="connsiteX1" fmla="*/ 425853 w 3808101"/>
              <a:gd name="connsiteY1" fmla="*/ 0 h 3888000"/>
              <a:gd name="connsiteX2" fmla="*/ 3808101 w 3808101"/>
              <a:gd name="connsiteY2" fmla="*/ 3222450 h 3888000"/>
              <a:gd name="connsiteX3" fmla="*/ 3462147 w 3808101"/>
              <a:gd name="connsiteY3" fmla="*/ 3888000 h 3888000"/>
              <a:gd name="connsiteX4" fmla="*/ 425853 w 3808101"/>
              <a:gd name="connsiteY4" fmla="*/ 3888000 h 3888000"/>
              <a:gd name="connsiteX5" fmla="*/ 0 w 3808101"/>
              <a:gd name="connsiteY5" fmla="*/ 3462147 h 3888000"/>
              <a:gd name="connsiteX6" fmla="*/ 0 w 3808101"/>
              <a:gd name="connsiteY6" fmla="*/ 425853 h 3888000"/>
              <a:gd name="connsiteX0" fmla="*/ 0 w 3873906"/>
              <a:gd name="connsiteY0" fmla="*/ 425853 h 3888000"/>
              <a:gd name="connsiteX1" fmla="*/ 425853 w 3873906"/>
              <a:gd name="connsiteY1" fmla="*/ 0 h 3888000"/>
              <a:gd name="connsiteX2" fmla="*/ 3808101 w 3873906"/>
              <a:gd name="connsiteY2" fmla="*/ 3222450 h 3888000"/>
              <a:gd name="connsiteX3" fmla="*/ 3462147 w 3873906"/>
              <a:gd name="connsiteY3" fmla="*/ 3888000 h 3888000"/>
              <a:gd name="connsiteX4" fmla="*/ 425853 w 3873906"/>
              <a:gd name="connsiteY4" fmla="*/ 3888000 h 3888000"/>
              <a:gd name="connsiteX5" fmla="*/ 0 w 3873906"/>
              <a:gd name="connsiteY5" fmla="*/ 3462147 h 3888000"/>
              <a:gd name="connsiteX6" fmla="*/ 0 w 3873906"/>
              <a:gd name="connsiteY6" fmla="*/ 425853 h 3888000"/>
              <a:gd name="connsiteX0" fmla="*/ 0 w 3877523"/>
              <a:gd name="connsiteY0" fmla="*/ 425853 h 3888000"/>
              <a:gd name="connsiteX1" fmla="*/ 425853 w 3877523"/>
              <a:gd name="connsiteY1" fmla="*/ 0 h 3888000"/>
              <a:gd name="connsiteX2" fmla="*/ 3808101 w 3877523"/>
              <a:gd name="connsiteY2" fmla="*/ 3222450 h 3888000"/>
              <a:gd name="connsiteX3" fmla="*/ 3462147 w 3877523"/>
              <a:gd name="connsiteY3" fmla="*/ 3888000 h 3888000"/>
              <a:gd name="connsiteX4" fmla="*/ 425853 w 3877523"/>
              <a:gd name="connsiteY4" fmla="*/ 3888000 h 3888000"/>
              <a:gd name="connsiteX5" fmla="*/ 0 w 3877523"/>
              <a:gd name="connsiteY5" fmla="*/ 3462147 h 3888000"/>
              <a:gd name="connsiteX6" fmla="*/ 0 w 3877523"/>
              <a:gd name="connsiteY6" fmla="*/ 425853 h 3888000"/>
              <a:gd name="connsiteX0" fmla="*/ 0 w 3877523"/>
              <a:gd name="connsiteY0" fmla="*/ 381465 h 3843612"/>
              <a:gd name="connsiteX1" fmla="*/ 621162 w 3877523"/>
              <a:gd name="connsiteY1" fmla="*/ 0 h 3843612"/>
              <a:gd name="connsiteX2" fmla="*/ 3808101 w 3877523"/>
              <a:gd name="connsiteY2" fmla="*/ 3178062 h 3843612"/>
              <a:gd name="connsiteX3" fmla="*/ 3462147 w 3877523"/>
              <a:gd name="connsiteY3" fmla="*/ 3843612 h 3843612"/>
              <a:gd name="connsiteX4" fmla="*/ 425853 w 3877523"/>
              <a:gd name="connsiteY4" fmla="*/ 3843612 h 3843612"/>
              <a:gd name="connsiteX5" fmla="*/ 0 w 3877523"/>
              <a:gd name="connsiteY5" fmla="*/ 3417759 h 3843612"/>
              <a:gd name="connsiteX6" fmla="*/ 0 w 3877523"/>
              <a:gd name="connsiteY6" fmla="*/ 381465 h 3843612"/>
              <a:gd name="connsiteX0" fmla="*/ 0 w 3877523"/>
              <a:gd name="connsiteY0" fmla="*/ 406551 h 3868698"/>
              <a:gd name="connsiteX1" fmla="*/ 621162 w 3877523"/>
              <a:gd name="connsiteY1" fmla="*/ 25086 h 3868698"/>
              <a:gd name="connsiteX2" fmla="*/ 3808101 w 3877523"/>
              <a:gd name="connsiteY2" fmla="*/ 3203148 h 3868698"/>
              <a:gd name="connsiteX3" fmla="*/ 3462147 w 3877523"/>
              <a:gd name="connsiteY3" fmla="*/ 3868698 h 3868698"/>
              <a:gd name="connsiteX4" fmla="*/ 425853 w 3877523"/>
              <a:gd name="connsiteY4" fmla="*/ 3868698 h 3868698"/>
              <a:gd name="connsiteX5" fmla="*/ 0 w 3877523"/>
              <a:gd name="connsiteY5" fmla="*/ 3442845 h 3868698"/>
              <a:gd name="connsiteX6" fmla="*/ 0 w 3877523"/>
              <a:gd name="connsiteY6" fmla="*/ 406551 h 3868698"/>
              <a:gd name="connsiteX0" fmla="*/ 0 w 3877523"/>
              <a:gd name="connsiteY0" fmla="*/ 417150 h 3879297"/>
              <a:gd name="connsiteX1" fmla="*/ 621162 w 3877523"/>
              <a:gd name="connsiteY1" fmla="*/ 35685 h 3879297"/>
              <a:gd name="connsiteX2" fmla="*/ 3808101 w 3877523"/>
              <a:gd name="connsiteY2" fmla="*/ 3213747 h 3879297"/>
              <a:gd name="connsiteX3" fmla="*/ 3462147 w 3877523"/>
              <a:gd name="connsiteY3" fmla="*/ 3879297 h 3879297"/>
              <a:gd name="connsiteX4" fmla="*/ 425853 w 3877523"/>
              <a:gd name="connsiteY4" fmla="*/ 3879297 h 3879297"/>
              <a:gd name="connsiteX5" fmla="*/ 0 w 3877523"/>
              <a:gd name="connsiteY5" fmla="*/ 3453444 h 3879297"/>
              <a:gd name="connsiteX6" fmla="*/ 0 w 3877523"/>
              <a:gd name="connsiteY6" fmla="*/ 417150 h 3879297"/>
              <a:gd name="connsiteX0" fmla="*/ 0 w 3877523"/>
              <a:gd name="connsiteY0" fmla="*/ 356570 h 3818717"/>
              <a:gd name="connsiteX1" fmla="*/ 703608 w 3877523"/>
              <a:gd name="connsiteY1" fmla="*/ 42560 h 3818717"/>
              <a:gd name="connsiteX2" fmla="*/ 3808101 w 3877523"/>
              <a:gd name="connsiteY2" fmla="*/ 3153167 h 3818717"/>
              <a:gd name="connsiteX3" fmla="*/ 3462147 w 3877523"/>
              <a:gd name="connsiteY3" fmla="*/ 3818717 h 3818717"/>
              <a:gd name="connsiteX4" fmla="*/ 425853 w 3877523"/>
              <a:gd name="connsiteY4" fmla="*/ 3818717 h 3818717"/>
              <a:gd name="connsiteX5" fmla="*/ 0 w 3877523"/>
              <a:gd name="connsiteY5" fmla="*/ 3392864 h 3818717"/>
              <a:gd name="connsiteX6" fmla="*/ 0 w 3877523"/>
              <a:gd name="connsiteY6" fmla="*/ 356570 h 3818717"/>
              <a:gd name="connsiteX0" fmla="*/ 0 w 3877523"/>
              <a:gd name="connsiteY0" fmla="*/ 412603 h 3874750"/>
              <a:gd name="connsiteX1" fmla="*/ 703608 w 3877523"/>
              <a:gd name="connsiteY1" fmla="*/ 98593 h 3874750"/>
              <a:gd name="connsiteX2" fmla="*/ 3808101 w 3877523"/>
              <a:gd name="connsiteY2" fmla="*/ 3209200 h 3874750"/>
              <a:gd name="connsiteX3" fmla="*/ 3462147 w 3877523"/>
              <a:gd name="connsiteY3" fmla="*/ 3874750 h 3874750"/>
              <a:gd name="connsiteX4" fmla="*/ 425853 w 3877523"/>
              <a:gd name="connsiteY4" fmla="*/ 3874750 h 3874750"/>
              <a:gd name="connsiteX5" fmla="*/ 0 w 3877523"/>
              <a:gd name="connsiteY5" fmla="*/ 3448897 h 3874750"/>
              <a:gd name="connsiteX6" fmla="*/ 0 w 3877523"/>
              <a:gd name="connsiteY6" fmla="*/ 412603 h 3874750"/>
              <a:gd name="connsiteX0" fmla="*/ 0 w 3877523"/>
              <a:gd name="connsiteY0" fmla="*/ 413721 h 3875868"/>
              <a:gd name="connsiteX1" fmla="*/ 703608 w 3877523"/>
              <a:gd name="connsiteY1" fmla="*/ 99711 h 3875868"/>
              <a:gd name="connsiteX2" fmla="*/ 3808101 w 3877523"/>
              <a:gd name="connsiteY2" fmla="*/ 3210318 h 3875868"/>
              <a:gd name="connsiteX3" fmla="*/ 3462147 w 3877523"/>
              <a:gd name="connsiteY3" fmla="*/ 3875868 h 3875868"/>
              <a:gd name="connsiteX4" fmla="*/ 425853 w 3877523"/>
              <a:gd name="connsiteY4" fmla="*/ 3875868 h 3875868"/>
              <a:gd name="connsiteX5" fmla="*/ 0 w 3877523"/>
              <a:gd name="connsiteY5" fmla="*/ 3450015 h 3875868"/>
              <a:gd name="connsiteX6" fmla="*/ 0 w 3877523"/>
              <a:gd name="connsiteY6" fmla="*/ 413721 h 3875868"/>
              <a:gd name="connsiteX0" fmla="*/ 0 w 3892966"/>
              <a:gd name="connsiteY0" fmla="*/ 413721 h 3875868"/>
              <a:gd name="connsiteX1" fmla="*/ 703608 w 3892966"/>
              <a:gd name="connsiteY1" fmla="*/ 99711 h 3875868"/>
              <a:gd name="connsiteX2" fmla="*/ 3808101 w 3892966"/>
              <a:gd name="connsiteY2" fmla="*/ 3210318 h 3875868"/>
              <a:gd name="connsiteX3" fmla="*/ 3462147 w 3892966"/>
              <a:gd name="connsiteY3" fmla="*/ 3875868 h 3875868"/>
              <a:gd name="connsiteX4" fmla="*/ 425853 w 3892966"/>
              <a:gd name="connsiteY4" fmla="*/ 3875868 h 3875868"/>
              <a:gd name="connsiteX5" fmla="*/ 0 w 3892966"/>
              <a:gd name="connsiteY5" fmla="*/ 3450015 h 3875868"/>
              <a:gd name="connsiteX6" fmla="*/ 0 w 3892966"/>
              <a:gd name="connsiteY6" fmla="*/ 413721 h 3875868"/>
              <a:gd name="connsiteX0" fmla="*/ 0 w 3892966"/>
              <a:gd name="connsiteY0" fmla="*/ 377290 h 3839437"/>
              <a:gd name="connsiteX1" fmla="*/ 748058 w 3892966"/>
              <a:gd name="connsiteY1" fmla="*/ 107730 h 3839437"/>
              <a:gd name="connsiteX2" fmla="*/ 3808101 w 3892966"/>
              <a:gd name="connsiteY2" fmla="*/ 3173887 h 3839437"/>
              <a:gd name="connsiteX3" fmla="*/ 3462147 w 3892966"/>
              <a:gd name="connsiteY3" fmla="*/ 3839437 h 3839437"/>
              <a:gd name="connsiteX4" fmla="*/ 425853 w 3892966"/>
              <a:gd name="connsiteY4" fmla="*/ 3839437 h 3839437"/>
              <a:gd name="connsiteX5" fmla="*/ 0 w 3892966"/>
              <a:gd name="connsiteY5" fmla="*/ 3413584 h 3839437"/>
              <a:gd name="connsiteX6" fmla="*/ 0 w 3892966"/>
              <a:gd name="connsiteY6" fmla="*/ 377290 h 3839437"/>
              <a:gd name="connsiteX0" fmla="*/ 0 w 3892966"/>
              <a:gd name="connsiteY0" fmla="*/ 413416 h 3875563"/>
              <a:gd name="connsiteX1" fmla="*/ 748058 w 3892966"/>
              <a:gd name="connsiteY1" fmla="*/ 143856 h 3875563"/>
              <a:gd name="connsiteX2" fmla="*/ 3808101 w 3892966"/>
              <a:gd name="connsiteY2" fmla="*/ 3210013 h 3875563"/>
              <a:gd name="connsiteX3" fmla="*/ 3462147 w 3892966"/>
              <a:gd name="connsiteY3" fmla="*/ 3875563 h 3875563"/>
              <a:gd name="connsiteX4" fmla="*/ 425853 w 3892966"/>
              <a:gd name="connsiteY4" fmla="*/ 3875563 h 3875563"/>
              <a:gd name="connsiteX5" fmla="*/ 0 w 3892966"/>
              <a:gd name="connsiteY5" fmla="*/ 3449710 h 3875563"/>
              <a:gd name="connsiteX6" fmla="*/ 0 w 3892966"/>
              <a:gd name="connsiteY6" fmla="*/ 413416 h 3875563"/>
              <a:gd name="connsiteX0" fmla="*/ 0 w 3892966"/>
              <a:gd name="connsiteY0" fmla="*/ 419314 h 3881461"/>
              <a:gd name="connsiteX1" fmla="*/ 748058 w 3892966"/>
              <a:gd name="connsiteY1" fmla="*/ 149754 h 3881461"/>
              <a:gd name="connsiteX2" fmla="*/ 3808101 w 3892966"/>
              <a:gd name="connsiteY2" fmla="*/ 3215911 h 3881461"/>
              <a:gd name="connsiteX3" fmla="*/ 3462147 w 3892966"/>
              <a:gd name="connsiteY3" fmla="*/ 3881461 h 3881461"/>
              <a:gd name="connsiteX4" fmla="*/ 425853 w 3892966"/>
              <a:gd name="connsiteY4" fmla="*/ 3881461 h 3881461"/>
              <a:gd name="connsiteX5" fmla="*/ 0 w 3892966"/>
              <a:gd name="connsiteY5" fmla="*/ 3455608 h 3881461"/>
              <a:gd name="connsiteX6" fmla="*/ 0 w 3892966"/>
              <a:gd name="connsiteY6" fmla="*/ 419314 h 3881461"/>
              <a:gd name="connsiteX0" fmla="*/ 0 w 3892966"/>
              <a:gd name="connsiteY0" fmla="*/ 426858 h 3889005"/>
              <a:gd name="connsiteX1" fmla="*/ 748058 w 3892966"/>
              <a:gd name="connsiteY1" fmla="*/ 157298 h 3889005"/>
              <a:gd name="connsiteX2" fmla="*/ 3808101 w 3892966"/>
              <a:gd name="connsiteY2" fmla="*/ 3223455 h 3889005"/>
              <a:gd name="connsiteX3" fmla="*/ 3462147 w 3892966"/>
              <a:gd name="connsiteY3" fmla="*/ 3889005 h 3889005"/>
              <a:gd name="connsiteX4" fmla="*/ 425853 w 3892966"/>
              <a:gd name="connsiteY4" fmla="*/ 3889005 h 3889005"/>
              <a:gd name="connsiteX5" fmla="*/ 0 w 3892966"/>
              <a:gd name="connsiteY5" fmla="*/ 3463152 h 3889005"/>
              <a:gd name="connsiteX6" fmla="*/ 0 w 3892966"/>
              <a:gd name="connsiteY6" fmla="*/ 426858 h 3889005"/>
              <a:gd name="connsiteX0" fmla="*/ 0 w 3906228"/>
              <a:gd name="connsiteY0" fmla="*/ 426858 h 3889005"/>
              <a:gd name="connsiteX1" fmla="*/ 748058 w 3906228"/>
              <a:gd name="connsiteY1" fmla="*/ 157298 h 3889005"/>
              <a:gd name="connsiteX2" fmla="*/ 3808101 w 3906228"/>
              <a:gd name="connsiteY2" fmla="*/ 3223455 h 3889005"/>
              <a:gd name="connsiteX3" fmla="*/ 3462147 w 3906228"/>
              <a:gd name="connsiteY3" fmla="*/ 3889005 h 3889005"/>
              <a:gd name="connsiteX4" fmla="*/ 425853 w 3906228"/>
              <a:gd name="connsiteY4" fmla="*/ 3889005 h 3889005"/>
              <a:gd name="connsiteX5" fmla="*/ 0 w 3906228"/>
              <a:gd name="connsiteY5" fmla="*/ 3463152 h 3889005"/>
              <a:gd name="connsiteX6" fmla="*/ 0 w 3906228"/>
              <a:gd name="connsiteY6" fmla="*/ 426858 h 3889005"/>
              <a:gd name="connsiteX0" fmla="*/ 0 w 3905362"/>
              <a:gd name="connsiteY0" fmla="*/ 426858 h 3889792"/>
              <a:gd name="connsiteX1" fmla="*/ 748058 w 3905362"/>
              <a:gd name="connsiteY1" fmla="*/ 157298 h 3889792"/>
              <a:gd name="connsiteX2" fmla="*/ 3808101 w 3905362"/>
              <a:gd name="connsiteY2" fmla="*/ 3223455 h 3889792"/>
              <a:gd name="connsiteX3" fmla="*/ 3462147 w 3905362"/>
              <a:gd name="connsiteY3" fmla="*/ 3889005 h 3889792"/>
              <a:gd name="connsiteX4" fmla="*/ 425853 w 3905362"/>
              <a:gd name="connsiteY4" fmla="*/ 3889005 h 3889792"/>
              <a:gd name="connsiteX5" fmla="*/ 0 w 3905362"/>
              <a:gd name="connsiteY5" fmla="*/ 3463152 h 3889792"/>
              <a:gd name="connsiteX6" fmla="*/ 0 w 3905362"/>
              <a:gd name="connsiteY6" fmla="*/ 426858 h 388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362" h="3889792">
                <a:moveTo>
                  <a:pt x="0" y="426858"/>
                </a:moveTo>
                <a:cubicBezTo>
                  <a:pt x="1145" y="114321"/>
                  <a:pt x="331965" y="-196678"/>
                  <a:pt x="748058" y="157298"/>
                </a:cubicBezTo>
                <a:lnTo>
                  <a:pt x="3808101" y="3223455"/>
                </a:lnTo>
                <a:cubicBezTo>
                  <a:pt x="4090392" y="3578531"/>
                  <a:pt x="3690989" y="3908055"/>
                  <a:pt x="3462147" y="3889005"/>
                </a:cubicBezTo>
                <a:lnTo>
                  <a:pt x="425853" y="3889005"/>
                </a:lnTo>
                <a:cubicBezTo>
                  <a:pt x="190661" y="3889005"/>
                  <a:pt x="0" y="3698344"/>
                  <a:pt x="0" y="3463152"/>
                </a:cubicBezTo>
                <a:lnTo>
                  <a:pt x="0" y="426858"/>
                </a:lnTo>
                <a:close/>
              </a:path>
            </a:pathLst>
          </a:custGeom>
          <a:solidFill>
            <a:schemeClr val="bg1">
              <a:lumMod val="85000"/>
            </a:schemeClr>
          </a:solidFill>
        </p:spPr>
        <p:txBody>
          <a:bodyPr anchor="b"/>
          <a:lstStyle>
            <a:lvl1pPr marL="0" indent="0" algn="ctr">
              <a:buNone/>
              <a:defRPr/>
            </a:lvl1pPr>
          </a:lstStyle>
          <a:p>
            <a:r>
              <a:rPr lang="nl-NL" dirty="0"/>
              <a:t>Dubbelklik om afbeelding te plaatsen</a:t>
            </a:r>
          </a:p>
          <a:p>
            <a:endParaRPr lang="nl-NL" dirty="0"/>
          </a:p>
          <a:p>
            <a:endParaRPr lang="nl-NL" dirty="0"/>
          </a:p>
        </p:txBody>
      </p:sp>
      <p:sp>
        <p:nvSpPr>
          <p:cNvPr id="11" name="Tijdelijke aanduiding voor tekst 8">
            <a:extLst>
              <a:ext uri="{FF2B5EF4-FFF2-40B4-BE49-F238E27FC236}">
                <a16:creationId xmlns:a16="http://schemas.microsoft.com/office/drawing/2014/main" id="{85E5F9F1-0614-4D1C-A78D-21842A76B566}"/>
              </a:ext>
            </a:extLst>
          </p:cNvPr>
          <p:cNvSpPr>
            <a:spLocks noGrp="1"/>
          </p:cNvSpPr>
          <p:nvPr>
            <p:ph type="body" sz="quarter" idx="21" hasCustomPrompt="1"/>
          </p:nvPr>
        </p:nvSpPr>
        <p:spPr>
          <a:xfrm rot="10800000">
            <a:off x="1175479" y="5988184"/>
            <a:ext cx="206729" cy="211112"/>
          </a:xfrm>
          <a:blipFill>
            <a:blip r:embed="rId2"/>
            <a:stretch>
              <a:fillRect/>
            </a:stretch>
          </a:blipFill>
        </p:spPr>
        <p:txBody>
          <a:bodyPr>
            <a:normAutofit/>
          </a:bodyPr>
          <a:lstStyle>
            <a:lvl1pPr marL="0" indent="0" algn="l">
              <a:lnSpc>
                <a:spcPct val="100000"/>
              </a:lnSpc>
              <a:buNone/>
              <a:defRPr sz="100">
                <a:solidFill>
                  <a:schemeClr val="bg1"/>
                </a:solidFill>
              </a:defRPr>
            </a:lvl1pPr>
            <a:lvl2pPr>
              <a:defRPr sz="100">
                <a:solidFill>
                  <a:schemeClr val="bg1"/>
                </a:solidFill>
              </a:defRPr>
            </a:lvl2pPr>
            <a:lvl3pPr>
              <a:defRPr sz="100">
                <a:solidFill>
                  <a:schemeClr val="bg1"/>
                </a:solidFill>
              </a:defRPr>
            </a:lvl3pPr>
            <a:lvl4pPr>
              <a:defRPr sz="100">
                <a:solidFill>
                  <a:schemeClr val="bg1"/>
                </a:solidFill>
              </a:defRPr>
            </a:lvl4pPr>
            <a:lvl5pPr>
              <a:defRPr sz="100">
                <a:solidFill>
                  <a:schemeClr val="bg1"/>
                </a:solidFill>
              </a:defRPr>
            </a:lvl5pPr>
          </a:lstStyle>
          <a:p>
            <a:pPr lvl="0"/>
            <a:r>
              <a:rPr lang="nl-NL" dirty="0"/>
              <a:t> </a:t>
            </a:r>
          </a:p>
        </p:txBody>
      </p:sp>
      <p:sp>
        <p:nvSpPr>
          <p:cNvPr id="12" name="Tijdelijke aanduiding voor tekst 4">
            <a:extLst>
              <a:ext uri="{FF2B5EF4-FFF2-40B4-BE49-F238E27FC236}">
                <a16:creationId xmlns:a16="http://schemas.microsoft.com/office/drawing/2014/main" id="{B1C18298-DA88-4D31-8CC7-BAC96D952C9D}"/>
              </a:ext>
            </a:extLst>
          </p:cNvPr>
          <p:cNvSpPr>
            <a:spLocks noGrp="1"/>
          </p:cNvSpPr>
          <p:nvPr>
            <p:ph type="body" sz="quarter" idx="23" hasCustomPrompt="1"/>
          </p:nvPr>
        </p:nvSpPr>
        <p:spPr>
          <a:xfrm>
            <a:off x="1079409" y="603976"/>
            <a:ext cx="5354637" cy="249981"/>
          </a:xfrm>
        </p:spPr>
        <p:txBody>
          <a:bodyPr>
            <a:noAutofit/>
          </a:bodyPr>
          <a:lstStyle>
            <a:lvl1pPr marL="180000" indent="-180000">
              <a:buFontTx/>
              <a:buBlip>
                <a:blip r:embed="rId3"/>
              </a:buBlip>
              <a:defRPr sz="1400" b="1">
                <a:solidFill>
                  <a:schemeClr val="accent1"/>
                </a:solidFill>
              </a:defRPr>
            </a:lvl1pPr>
          </a:lstStyle>
          <a:p>
            <a:pPr lvl="0"/>
            <a:r>
              <a:rPr lang="nl-NL" dirty="0"/>
              <a:t>Klik hier om tekst toe te voegen</a:t>
            </a:r>
          </a:p>
        </p:txBody>
      </p:sp>
      <p:pic>
        <p:nvPicPr>
          <p:cNvPr id="13" name="Afbeelding 12">
            <a:extLst>
              <a:ext uri="{FF2B5EF4-FFF2-40B4-BE49-F238E27FC236}">
                <a16:creationId xmlns:a16="http://schemas.microsoft.com/office/drawing/2014/main" id="{90928454-3FA7-43B7-AFBF-B7D5DD2345A9}"/>
              </a:ext>
            </a:extLst>
          </p:cNvPr>
          <p:cNvPicPr>
            <a:picLocks noChangeAspect="1"/>
          </p:cNvPicPr>
          <p:nvPr userDrawn="1"/>
        </p:nvPicPr>
        <p:blipFill>
          <a:blip r:embed="rId4"/>
          <a:srcRect/>
          <a:stretch/>
        </p:blipFill>
        <p:spPr>
          <a:xfrm>
            <a:off x="9977868" y="6077562"/>
            <a:ext cx="1776013" cy="427912"/>
          </a:xfrm>
          <a:prstGeom prst="rect">
            <a:avLst/>
          </a:prstGeom>
        </p:spPr>
      </p:pic>
    </p:spTree>
    <p:extLst>
      <p:ext uri="{BB962C8B-B14F-4D97-AF65-F5344CB8AC3E}">
        <p14:creationId xmlns:p14="http://schemas.microsoft.com/office/powerpoint/2010/main" val="107955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357D68B-0ADC-4B47-BE28-7C7819D365B2}"/>
              </a:ext>
            </a:extLst>
          </p:cNvPr>
          <p:cNvSpPr>
            <a:spLocks noGrp="1"/>
          </p:cNvSpPr>
          <p:nvPr>
            <p:ph type="title"/>
          </p:nvPr>
        </p:nvSpPr>
        <p:spPr>
          <a:xfrm>
            <a:off x="838200" y="365126"/>
            <a:ext cx="10515600" cy="635000"/>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609FF51-9707-0E48-97E4-5F9D69EAC1D6}"/>
              </a:ext>
            </a:extLst>
          </p:cNvPr>
          <p:cNvSpPr>
            <a:spLocks noGrp="1"/>
          </p:cNvSpPr>
          <p:nvPr>
            <p:ph type="body" idx="1"/>
          </p:nvPr>
        </p:nvSpPr>
        <p:spPr>
          <a:xfrm>
            <a:off x="1524000" y="1438275"/>
            <a:ext cx="9829799" cy="473868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52861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3" r:id="rId4"/>
    <p:sldLayoutId id="2147483663" r:id="rId5"/>
    <p:sldLayoutId id="2147483674" r:id="rId6"/>
    <p:sldLayoutId id="2147483671" r:id="rId7"/>
    <p:sldLayoutId id="2147483664" r:id="rId8"/>
    <p:sldLayoutId id="2147483672" r:id="rId9"/>
    <p:sldLayoutId id="2147483667" r:id="rId10"/>
    <p:sldLayoutId id="2147483666" r:id="rId11"/>
    <p:sldLayoutId id="2147483676" r:id="rId12"/>
    <p:sldLayoutId id="2147483678" r:id="rId13"/>
  </p:sldLayoutIdLst>
  <p:txStyles>
    <p:titleStyle>
      <a:lvl1pPr algn="l" defTabSz="914400" rtl="0" eaLnBrk="1" latinLnBrk="0" hangingPunct="1">
        <a:lnSpc>
          <a:spcPct val="90000"/>
        </a:lnSpc>
        <a:spcBef>
          <a:spcPct val="0"/>
        </a:spcBef>
        <a:buNone/>
        <a:defRPr sz="3200" b="1" kern="1200">
          <a:solidFill>
            <a:srgbClr val="F02837"/>
          </a:solidFill>
          <a:latin typeface="+mj-lt"/>
          <a:ea typeface="+mj-ea"/>
          <a:cs typeface="+mj-cs"/>
        </a:defRPr>
      </a:lvl1pPr>
    </p:titleStyle>
    <p:bodyStyle>
      <a:lvl1pPr marL="228600" indent="-228600" algn="l" defTabSz="914400" rtl="0" eaLnBrk="1" latinLnBrk="0" hangingPunct="1">
        <a:lnSpc>
          <a:spcPct val="114000"/>
        </a:lnSpc>
        <a:spcBef>
          <a:spcPts val="0"/>
        </a:spcBef>
        <a:buClr>
          <a:srgbClr val="F02837"/>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4000"/>
        </a:lnSpc>
        <a:spcBef>
          <a:spcPts val="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4000"/>
        </a:lnSpc>
        <a:spcBef>
          <a:spcPts val="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4000"/>
        </a:lnSpc>
        <a:spcBef>
          <a:spcPts val="0"/>
        </a:spcBef>
        <a:buFont typeface="Arial" panose="020B0604020202020204" pitchFamily="34" charset="0"/>
        <a:buChar char="•"/>
        <a:defRPr sz="14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samenopleiden.nl/"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32.sv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Data" Target="../diagrams/data1.xml"/><Relationship Id="rId5" Type="http://schemas.openxmlformats.org/officeDocument/2006/relationships/image" Target="../media/image15.png"/><Relationship Id="rId10" Type="http://schemas.microsoft.com/office/2007/relationships/diagramDrawing" Target="../diagrams/drawing1.xml"/><Relationship Id="rId4" Type="http://schemas.openxmlformats.org/officeDocument/2006/relationships/hyperlink" Target="https://www.samenopleiden.nl/" TargetMode="External"/><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s://www.samenopleiden.nl/" TargetMode="External"/><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5.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3.jpe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667521F0-4662-5D93-620E-F8FE38A51ADC}"/>
              </a:ext>
            </a:extLst>
          </p:cNvPr>
          <p:cNvPicPr>
            <a:picLocks noChangeAspect="1"/>
          </p:cNvPicPr>
          <p:nvPr/>
        </p:nvPicPr>
        <p:blipFill>
          <a:blip r:embed="rId3"/>
          <a:stretch>
            <a:fillRect/>
          </a:stretch>
        </p:blipFill>
        <p:spPr>
          <a:xfrm>
            <a:off x="0" y="-40136"/>
            <a:ext cx="12218346" cy="6898136"/>
          </a:xfrm>
          <a:prstGeom prst="rect">
            <a:avLst/>
          </a:prstGeom>
        </p:spPr>
      </p:pic>
      <p:sp>
        <p:nvSpPr>
          <p:cNvPr id="2" name="Titel 1">
            <a:extLst>
              <a:ext uri="{FF2B5EF4-FFF2-40B4-BE49-F238E27FC236}">
                <a16:creationId xmlns:a16="http://schemas.microsoft.com/office/drawing/2014/main" id="{96373B00-4BD5-68D2-35D3-C21BF9C90FF3}"/>
              </a:ext>
            </a:extLst>
          </p:cNvPr>
          <p:cNvSpPr>
            <a:spLocks noGrp="1"/>
          </p:cNvSpPr>
          <p:nvPr>
            <p:ph type="ctrTitle"/>
          </p:nvPr>
        </p:nvSpPr>
        <p:spPr>
          <a:xfrm>
            <a:off x="5938698" y="174951"/>
            <a:ext cx="5795243" cy="1721228"/>
          </a:xfrm>
        </p:spPr>
        <p:txBody>
          <a:bodyPr/>
          <a:lstStyle/>
          <a:p>
            <a:pPr algn="ctr"/>
            <a:r>
              <a:rPr lang="nl-NL" sz="4400" b="0" dirty="0" err="1">
                <a:solidFill>
                  <a:srgbClr val="FF0000"/>
                </a:solidFill>
              </a:rPr>
              <a:t>Driehoeksgesprekken</a:t>
            </a:r>
            <a:r>
              <a:rPr lang="nl-NL" sz="4400" b="0" dirty="0">
                <a:solidFill>
                  <a:srgbClr val="FF0000"/>
                </a:solidFill>
              </a:rPr>
              <a:t>  -welkom-</a:t>
            </a:r>
          </a:p>
        </p:txBody>
      </p:sp>
      <p:pic>
        <p:nvPicPr>
          <p:cNvPr id="8" name="Picture 2" descr="Afbeelding met Lettertype, Graphics, grafische vormgeving, logo">
            <a:extLst>
              <a:ext uri="{FF2B5EF4-FFF2-40B4-BE49-F238E27FC236}">
                <a16:creationId xmlns:a16="http://schemas.microsoft.com/office/drawing/2014/main" id="{B0B9E470-8059-514C-AB98-7C066799C0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0828" y="132144"/>
            <a:ext cx="1329070" cy="432629"/>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E854956-254B-2578-701A-F8594F8DB90F}"/>
              </a:ext>
            </a:extLst>
          </p:cNvPr>
          <p:cNvSpPr txBox="1"/>
          <p:nvPr/>
        </p:nvSpPr>
        <p:spPr>
          <a:xfrm>
            <a:off x="238670" y="5193260"/>
            <a:ext cx="6993518" cy="1200329"/>
          </a:xfrm>
          <a:prstGeom prst="rect">
            <a:avLst/>
          </a:prstGeom>
          <a:noFill/>
        </p:spPr>
        <p:txBody>
          <a:bodyPr wrap="none" rtlCol="0">
            <a:spAutoFit/>
          </a:bodyPr>
          <a:lstStyle/>
          <a:p>
            <a:r>
              <a:rPr lang="nl-NL" dirty="0">
                <a:solidFill>
                  <a:srgbClr val="FFC000"/>
                </a:solidFill>
              </a:rPr>
              <a:t>Driehoeksgesprek en opdracht school- en instituutsopleiders</a:t>
            </a:r>
          </a:p>
          <a:p>
            <a:r>
              <a:rPr lang="nl-NL" dirty="0">
                <a:solidFill>
                  <a:srgbClr val="FFC000"/>
                </a:solidFill>
              </a:rPr>
              <a:t>Pauze</a:t>
            </a:r>
          </a:p>
          <a:p>
            <a:r>
              <a:rPr lang="nl-NL" dirty="0">
                <a:solidFill>
                  <a:srgbClr val="FFC000"/>
                </a:solidFill>
              </a:rPr>
              <a:t>Groepsopdracht deel 2 instituutsopleider gekoppeld aan schoolopleider </a:t>
            </a:r>
          </a:p>
          <a:p>
            <a:r>
              <a:rPr lang="nl-NL" dirty="0">
                <a:solidFill>
                  <a:srgbClr val="FFC000"/>
                </a:solidFill>
              </a:rPr>
              <a:t>Afsluiting</a:t>
            </a:r>
          </a:p>
        </p:txBody>
      </p:sp>
    </p:spTree>
    <p:extLst>
      <p:ext uri="{BB962C8B-B14F-4D97-AF65-F5344CB8AC3E}">
        <p14:creationId xmlns:p14="http://schemas.microsoft.com/office/powerpoint/2010/main" val="2244524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900" b="0" dirty="0">
                <a:solidFill>
                  <a:srgbClr val="C00000"/>
                </a:solidFill>
                <a:latin typeface="+mn-lt"/>
              </a:rPr>
              <a:t>Daniel </a:t>
            </a:r>
            <a:r>
              <a:rPr lang="nl-NL" sz="4900" b="0" dirty="0" err="1">
                <a:solidFill>
                  <a:srgbClr val="C00000"/>
                </a:solidFill>
                <a:latin typeface="+mn-lt"/>
              </a:rPr>
              <a:t>Ofman</a:t>
            </a:r>
            <a:r>
              <a:rPr lang="nl-NL" sz="4900" b="0" dirty="0">
                <a:solidFill>
                  <a:srgbClr val="C00000"/>
                </a:solidFill>
                <a:latin typeface="+mn-lt"/>
              </a:rPr>
              <a:t> - kernkwaliteiten</a:t>
            </a:r>
            <a:br>
              <a:rPr lang="nl-NL" dirty="0"/>
            </a:br>
            <a:r>
              <a:rPr lang="nl-NL" sz="2400" dirty="0">
                <a:solidFill>
                  <a:srgbClr val="92D050"/>
                </a:solidFill>
                <a:latin typeface="+mn-lt"/>
              </a:rPr>
              <a:t>Middel tot balans bevorderen tussen jou en de ander</a:t>
            </a:r>
          </a:p>
        </p:txBody>
      </p:sp>
      <p:sp>
        <p:nvSpPr>
          <p:cNvPr id="3" name="Tijdelijke aanduiding voor inhoud 2"/>
          <p:cNvSpPr>
            <a:spLocks noGrp="1"/>
          </p:cNvSpPr>
          <p:nvPr>
            <p:ph idx="1"/>
          </p:nvPr>
        </p:nvSpPr>
        <p:spPr>
          <a:xfrm>
            <a:off x="276237" y="1180417"/>
            <a:ext cx="9484760" cy="1784482"/>
          </a:xfrm>
        </p:spPr>
        <p:txBody>
          <a:bodyPr vert="horz" lIns="91440" tIns="45720" rIns="91440" bIns="45720" rtlCol="0" anchor="t">
            <a:normAutofit fontScale="92500" lnSpcReduction="10000"/>
          </a:bodyPr>
          <a:lstStyle/>
          <a:p>
            <a:pPr marL="0" indent="0">
              <a:buNone/>
            </a:pPr>
            <a:endParaRPr lang="nl-NL" dirty="0"/>
          </a:p>
          <a:p>
            <a:pPr marL="0" indent="0">
              <a:buNone/>
            </a:pPr>
            <a:r>
              <a:rPr lang="nl-NL" sz="2800" dirty="0">
                <a:solidFill>
                  <a:srgbClr val="C00000"/>
                </a:solidFill>
              </a:rPr>
              <a:t>Individueel invullen</a:t>
            </a:r>
          </a:p>
          <a:p>
            <a:pPr marL="0" indent="0">
              <a:buNone/>
            </a:pPr>
            <a:r>
              <a:rPr lang="nl-NL" dirty="0">
                <a:solidFill>
                  <a:schemeClr val="accent2">
                    <a:lumMod val="75000"/>
                  </a:schemeClr>
                </a:solidFill>
              </a:rPr>
              <a:t>Wat zijn jouw kwaliteiten?   </a:t>
            </a:r>
          </a:p>
          <a:p>
            <a:r>
              <a:rPr lang="nl-NL" dirty="0">
                <a:solidFill>
                  <a:schemeClr val="accent2">
                    <a:lumMod val="75000"/>
                  </a:schemeClr>
                </a:solidFill>
              </a:rPr>
              <a:t>Kun je je 3 TOPPERS vinden?</a:t>
            </a:r>
          </a:p>
          <a:p>
            <a:r>
              <a:rPr lang="nl-NL" dirty="0">
                <a:solidFill>
                  <a:schemeClr val="accent2">
                    <a:lumMod val="75000"/>
                  </a:schemeClr>
                </a:solidFill>
              </a:rPr>
              <a:t>Tip: focus op het zoeken van je kwaliteit.</a:t>
            </a:r>
          </a:p>
          <a:p>
            <a:endParaRPr lang="nl-NL" dirty="0">
              <a:solidFill>
                <a:srgbClr val="80BD26"/>
              </a:solidFill>
              <a:ea typeface="Verdana"/>
            </a:endParaRPr>
          </a:p>
        </p:txBody>
      </p:sp>
      <p:pic>
        <p:nvPicPr>
          <p:cNvPr id="12" name="Afbeelding 11">
            <a:extLst>
              <a:ext uri="{FF2B5EF4-FFF2-40B4-BE49-F238E27FC236}">
                <a16:creationId xmlns:a16="http://schemas.microsoft.com/office/drawing/2014/main" id="{2B1BDEF2-686E-E456-2519-92AF7F24FF06}"/>
              </a:ext>
            </a:extLst>
          </p:cNvPr>
          <p:cNvPicPr>
            <a:picLocks noChangeAspect="1"/>
          </p:cNvPicPr>
          <p:nvPr/>
        </p:nvPicPr>
        <p:blipFill>
          <a:blip r:embed="rId3"/>
          <a:stretch>
            <a:fillRect/>
          </a:stretch>
        </p:blipFill>
        <p:spPr>
          <a:xfrm>
            <a:off x="276237" y="3145190"/>
            <a:ext cx="7085804" cy="3385439"/>
          </a:xfrm>
          <a:prstGeom prst="rect">
            <a:avLst/>
          </a:prstGeom>
        </p:spPr>
      </p:pic>
      <p:sp>
        <p:nvSpPr>
          <p:cNvPr id="4" name="Tekstballon: ovaal 3">
            <a:extLst>
              <a:ext uri="{FF2B5EF4-FFF2-40B4-BE49-F238E27FC236}">
                <a16:creationId xmlns:a16="http://schemas.microsoft.com/office/drawing/2014/main" id="{BE06AA67-0080-3948-6A98-0B51930935CC}"/>
              </a:ext>
            </a:extLst>
          </p:cNvPr>
          <p:cNvSpPr/>
          <p:nvPr/>
        </p:nvSpPr>
        <p:spPr>
          <a:xfrm>
            <a:off x="7884684" y="2734426"/>
            <a:ext cx="3752626" cy="3385439"/>
          </a:xfrm>
          <a:prstGeom prst="wedgeEllipseCallou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C00000"/>
                </a:solidFill>
              </a:rPr>
              <a:t>Wat zie jij als kwaliteiten van jezelf in gespreksvoering met studenten over hun ontwikkeling?</a:t>
            </a:r>
          </a:p>
        </p:txBody>
      </p:sp>
    </p:spTree>
    <p:extLst>
      <p:ext uri="{BB962C8B-B14F-4D97-AF65-F5344CB8AC3E}">
        <p14:creationId xmlns:p14="http://schemas.microsoft.com/office/powerpoint/2010/main" val="1683406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sz="4900" b="0" dirty="0">
                <a:solidFill>
                  <a:srgbClr val="C00000"/>
                </a:solidFill>
                <a:latin typeface="+mn-lt"/>
              </a:rPr>
              <a:t>Daniel </a:t>
            </a:r>
            <a:r>
              <a:rPr lang="nl-NL" sz="4900" b="0" dirty="0" err="1">
                <a:solidFill>
                  <a:srgbClr val="C00000"/>
                </a:solidFill>
                <a:latin typeface="+mn-lt"/>
              </a:rPr>
              <a:t>Ofman</a:t>
            </a:r>
            <a:r>
              <a:rPr lang="nl-NL" sz="4900" b="0" dirty="0">
                <a:solidFill>
                  <a:srgbClr val="C00000"/>
                </a:solidFill>
                <a:latin typeface="+mn-lt"/>
              </a:rPr>
              <a:t> - kernkwaliteiten</a:t>
            </a:r>
            <a:br>
              <a:rPr lang="nl-NL" dirty="0"/>
            </a:br>
            <a:r>
              <a:rPr lang="nl-NL" sz="2400" dirty="0">
                <a:solidFill>
                  <a:srgbClr val="92D050"/>
                </a:solidFill>
                <a:latin typeface="+mn-lt"/>
              </a:rPr>
              <a:t>Middel tot balans bevorderen tussen jou en de ander</a:t>
            </a:r>
          </a:p>
        </p:txBody>
      </p:sp>
      <p:sp>
        <p:nvSpPr>
          <p:cNvPr id="3" name="Tijdelijke aanduiding voor inhoud 2"/>
          <p:cNvSpPr>
            <a:spLocks noGrp="1"/>
          </p:cNvSpPr>
          <p:nvPr>
            <p:ph idx="1"/>
          </p:nvPr>
        </p:nvSpPr>
        <p:spPr>
          <a:xfrm>
            <a:off x="401898" y="1715005"/>
            <a:ext cx="4339772" cy="1646234"/>
          </a:xfrm>
        </p:spPr>
        <p:txBody>
          <a:bodyPr vert="horz" lIns="91440" tIns="45720" rIns="91440" bIns="45720" rtlCol="0" anchor="t">
            <a:normAutofit fontScale="92500"/>
          </a:bodyPr>
          <a:lstStyle/>
          <a:p>
            <a:pPr marL="0" indent="0">
              <a:buNone/>
            </a:pPr>
            <a:r>
              <a:rPr lang="nl-NL" sz="2400" b="1" dirty="0">
                <a:solidFill>
                  <a:srgbClr val="C00000"/>
                </a:solidFill>
              </a:rPr>
              <a:t>Na de pauze</a:t>
            </a:r>
            <a:endParaRPr lang="nl-NL" sz="2400" b="1" dirty="0"/>
          </a:p>
          <a:p>
            <a:pPr marL="0" indent="0">
              <a:buNone/>
            </a:pPr>
            <a:r>
              <a:rPr lang="nl-NL" sz="2400" b="1" dirty="0">
                <a:solidFill>
                  <a:srgbClr val="C00000"/>
                </a:solidFill>
              </a:rPr>
              <a:t>Samen in gesprek, </a:t>
            </a:r>
          </a:p>
          <a:p>
            <a:pPr marL="0" indent="0">
              <a:buNone/>
            </a:pPr>
            <a:r>
              <a:rPr lang="nl-NL" sz="2400" b="1" dirty="0">
                <a:solidFill>
                  <a:srgbClr val="C00000"/>
                </a:solidFill>
              </a:rPr>
              <a:t>deel 1 effect van de kernkwaliteiten</a:t>
            </a:r>
          </a:p>
          <a:p>
            <a:pPr marL="0" indent="0">
              <a:buNone/>
            </a:pPr>
            <a:r>
              <a:rPr lang="nl-NL" sz="2400" b="1" dirty="0">
                <a:solidFill>
                  <a:srgbClr val="C00000"/>
                </a:solidFill>
              </a:rPr>
              <a:t>deel 2 gesprek </a:t>
            </a:r>
            <a:r>
              <a:rPr lang="nl-NL" sz="2400" b="1" dirty="0" err="1">
                <a:solidFill>
                  <a:srgbClr val="C00000"/>
                </a:solidFill>
              </a:rPr>
              <a:t>a.h.v</a:t>
            </a:r>
            <a:r>
              <a:rPr lang="nl-NL" sz="2400" b="1" dirty="0">
                <a:solidFill>
                  <a:srgbClr val="C00000"/>
                </a:solidFill>
              </a:rPr>
              <a:t>. casussen</a:t>
            </a:r>
            <a:endParaRPr lang="nl-NL" dirty="0">
              <a:solidFill>
                <a:srgbClr val="80BD26"/>
              </a:solidFill>
              <a:ea typeface="Verdana"/>
            </a:endParaRPr>
          </a:p>
        </p:txBody>
      </p:sp>
      <p:pic>
        <p:nvPicPr>
          <p:cNvPr id="12" name="Afbeelding 11">
            <a:extLst>
              <a:ext uri="{FF2B5EF4-FFF2-40B4-BE49-F238E27FC236}">
                <a16:creationId xmlns:a16="http://schemas.microsoft.com/office/drawing/2014/main" id="{2B1BDEF2-686E-E456-2519-92AF7F24FF06}"/>
              </a:ext>
            </a:extLst>
          </p:cNvPr>
          <p:cNvPicPr>
            <a:picLocks noChangeAspect="1"/>
          </p:cNvPicPr>
          <p:nvPr/>
        </p:nvPicPr>
        <p:blipFill>
          <a:blip r:embed="rId3"/>
          <a:stretch>
            <a:fillRect/>
          </a:stretch>
        </p:blipFill>
        <p:spPr>
          <a:xfrm>
            <a:off x="554571" y="4848887"/>
            <a:ext cx="2464365" cy="1177419"/>
          </a:xfrm>
          <a:prstGeom prst="rect">
            <a:avLst/>
          </a:prstGeom>
        </p:spPr>
      </p:pic>
      <p:sp>
        <p:nvSpPr>
          <p:cNvPr id="4" name="Tekstballon: ovaal 3">
            <a:extLst>
              <a:ext uri="{FF2B5EF4-FFF2-40B4-BE49-F238E27FC236}">
                <a16:creationId xmlns:a16="http://schemas.microsoft.com/office/drawing/2014/main" id="{BE06AA67-0080-3948-6A98-0B51930935CC}"/>
              </a:ext>
            </a:extLst>
          </p:cNvPr>
          <p:cNvSpPr/>
          <p:nvPr/>
        </p:nvSpPr>
        <p:spPr>
          <a:xfrm>
            <a:off x="6210076" y="1268266"/>
            <a:ext cx="3048000" cy="2387081"/>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Wat zie jij als kwaliteiten van jezelf?</a:t>
            </a:r>
          </a:p>
        </p:txBody>
      </p:sp>
      <p:sp>
        <p:nvSpPr>
          <p:cNvPr id="5" name="Tekstballon: ovaal 4">
            <a:extLst>
              <a:ext uri="{FF2B5EF4-FFF2-40B4-BE49-F238E27FC236}">
                <a16:creationId xmlns:a16="http://schemas.microsoft.com/office/drawing/2014/main" id="{FE22A76F-3A98-8CF8-5991-7C430536F1EB}"/>
              </a:ext>
            </a:extLst>
          </p:cNvPr>
          <p:cNvSpPr/>
          <p:nvPr/>
        </p:nvSpPr>
        <p:spPr>
          <a:xfrm>
            <a:off x="8688997" y="2461806"/>
            <a:ext cx="3048000" cy="2387081"/>
          </a:xfrm>
          <a:prstGeom prst="wedgeEllipseCallou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Zit daar een match</a:t>
            </a:r>
          </a:p>
          <a:p>
            <a:pPr algn="ctr"/>
            <a:r>
              <a:rPr lang="nl-NL" dirty="0"/>
              <a:t>of juist discrepantie met de kwaliteiten van je duo?</a:t>
            </a:r>
          </a:p>
        </p:txBody>
      </p:sp>
      <p:sp>
        <p:nvSpPr>
          <p:cNvPr id="6" name="Tekstballon: ovaal 5">
            <a:extLst>
              <a:ext uri="{FF2B5EF4-FFF2-40B4-BE49-F238E27FC236}">
                <a16:creationId xmlns:a16="http://schemas.microsoft.com/office/drawing/2014/main" id="{AEA54896-D1F6-C3E4-365C-DBFD06B5C638}"/>
              </a:ext>
            </a:extLst>
          </p:cNvPr>
          <p:cNvSpPr/>
          <p:nvPr/>
        </p:nvSpPr>
        <p:spPr>
          <a:xfrm>
            <a:off x="6210076" y="3499073"/>
            <a:ext cx="3348688" cy="254335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dat jullie?</a:t>
            </a:r>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r>
              <a:rPr lang="nl-NL" dirty="0">
                <a:solidFill>
                  <a:srgbClr val="002060"/>
                </a:solidFill>
              </a:rPr>
              <a:t> </a:t>
            </a:r>
          </a:p>
          <a:p>
            <a:pPr algn="ctr"/>
            <a:endParaRPr lang="nl-NL" dirty="0">
              <a:solidFill>
                <a:srgbClr val="002060"/>
              </a:solidFill>
            </a:endParaRPr>
          </a:p>
          <a:p>
            <a:pPr algn="ctr"/>
            <a:endParaRPr lang="nl-NL" dirty="0"/>
          </a:p>
        </p:txBody>
      </p:sp>
      <p:pic>
        <p:nvPicPr>
          <p:cNvPr id="7" name="Graphic 6" descr="Chatten silhouet">
            <a:extLst>
              <a:ext uri="{FF2B5EF4-FFF2-40B4-BE49-F238E27FC236}">
                <a16:creationId xmlns:a16="http://schemas.microsoft.com/office/drawing/2014/main" id="{30A4F6F3-25A1-3241-40B8-93191BB97A5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8548" y="3359346"/>
            <a:ext cx="1411404" cy="1411404"/>
          </a:xfrm>
          <a:prstGeom prst="rect">
            <a:avLst/>
          </a:prstGeom>
        </p:spPr>
      </p:pic>
    </p:spTree>
    <p:extLst>
      <p:ext uri="{BB962C8B-B14F-4D97-AF65-F5344CB8AC3E}">
        <p14:creationId xmlns:p14="http://schemas.microsoft.com/office/powerpoint/2010/main" val="292068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2F0F9-BA79-CE13-5392-308BAB7DC3E5}"/>
              </a:ext>
            </a:extLst>
          </p:cNvPr>
          <p:cNvSpPr>
            <a:spLocks noGrp="1"/>
          </p:cNvSpPr>
          <p:nvPr>
            <p:ph type="title"/>
          </p:nvPr>
        </p:nvSpPr>
        <p:spPr/>
        <p:txBody>
          <a:bodyPr>
            <a:normAutofit fontScale="90000"/>
          </a:bodyPr>
          <a:lstStyle/>
          <a:p>
            <a:endParaRPr lang="nl-NL" sz="4900" b="0" dirty="0">
              <a:solidFill>
                <a:srgbClr val="E64122"/>
              </a:solidFill>
              <a:latin typeface="Calibri" panose="020F0502020204030204" pitchFamily="34" charset="0"/>
              <a:cs typeface="Calibri" panose="020F0502020204030204" pitchFamily="34" charset="0"/>
            </a:endParaRPr>
          </a:p>
        </p:txBody>
      </p:sp>
      <p:sp>
        <p:nvSpPr>
          <p:cNvPr id="3" name="Tijdelijke aanduiding voor inhoud 2">
            <a:extLst>
              <a:ext uri="{FF2B5EF4-FFF2-40B4-BE49-F238E27FC236}">
                <a16:creationId xmlns:a16="http://schemas.microsoft.com/office/drawing/2014/main" id="{E7D124FA-E3C2-07E3-CBB1-4FA9AF8B1958}"/>
              </a:ext>
            </a:extLst>
          </p:cNvPr>
          <p:cNvSpPr>
            <a:spLocks noGrp="1"/>
          </p:cNvSpPr>
          <p:nvPr>
            <p:ph idx="1"/>
          </p:nvPr>
        </p:nvSpPr>
        <p:spPr>
          <a:xfrm>
            <a:off x="6589486" y="1825625"/>
            <a:ext cx="4764314" cy="4351338"/>
          </a:xfrm>
        </p:spPr>
        <p:txBody>
          <a:bodyPr vert="horz" lIns="91440" tIns="45720" rIns="91440" bIns="45720" rtlCol="0" anchor="t">
            <a:normAutofit/>
          </a:bodyPr>
          <a:lstStyle/>
          <a:p>
            <a:pPr marL="0" indent="0">
              <a:buNone/>
            </a:pPr>
            <a:r>
              <a:rPr lang="nl-NL" sz="2400" dirty="0">
                <a:latin typeface="+mj-lt"/>
                <a:cs typeface="Calibri"/>
              </a:rPr>
              <a:t>Vervolg in werkgroepen</a:t>
            </a:r>
          </a:p>
          <a:p>
            <a:pPr marL="0" indent="0">
              <a:buNone/>
            </a:pPr>
            <a:endParaRPr lang="nl-NL" sz="2400" dirty="0">
              <a:latin typeface="+mj-lt"/>
              <a:cs typeface="Calibri"/>
            </a:endParaRPr>
          </a:p>
          <a:p>
            <a:pPr marL="0" indent="0">
              <a:buNone/>
            </a:pPr>
            <a:endParaRPr lang="nl-NL" dirty="0">
              <a:solidFill>
                <a:srgbClr val="1E2A5D"/>
              </a:solidFill>
              <a:latin typeface="+mj-lt"/>
              <a:ea typeface="Calibri"/>
              <a:cs typeface="Calibri"/>
            </a:endParaRPr>
          </a:p>
        </p:txBody>
      </p:sp>
      <p:pic>
        <p:nvPicPr>
          <p:cNvPr id="8" name="Afbeelding 7">
            <a:hlinkClick r:id="rId3"/>
            <a:extLst>
              <a:ext uri="{FF2B5EF4-FFF2-40B4-BE49-F238E27FC236}">
                <a16:creationId xmlns:a16="http://schemas.microsoft.com/office/drawing/2014/main" id="{12F71720-3268-1EC2-A4B7-F78FC993F4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22209" y="5942849"/>
            <a:ext cx="1794126" cy="635000"/>
          </a:xfrm>
          <a:prstGeom prst="rect">
            <a:avLst/>
          </a:prstGeom>
          <a:noFill/>
          <a:ln>
            <a:noFill/>
          </a:ln>
        </p:spPr>
      </p:pic>
      <p:pic>
        <p:nvPicPr>
          <p:cNvPr id="4" name="Afbeelding 3" descr="Afbeelding met tekst, handschrift, schoolbord, fotolijst&#10;&#10;Automatisch gegenereerde beschrijving">
            <a:extLst>
              <a:ext uri="{FF2B5EF4-FFF2-40B4-BE49-F238E27FC236}">
                <a16:creationId xmlns:a16="http://schemas.microsoft.com/office/drawing/2014/main" id="{46FD0AA6-80F4-5FF0-0426-C694400EB236}"/>
              </a:ext>
            </a:extLst>
          </p:cNvPr>
          <p:cNvPicPr>
            <a:picLocks noChangeAspect="1"/>
          </p:cNvPicPr>
          <p:nvPr/>
        </p:nvPicPr>
        <p:blipFill>
          <a:blip r:embed="rId5"/>
          <a:stretch>
            <a:fillRect/>
          </a:stretch>
        </p:blipFill>
        <p:spPr>
          <a:xfrm>
            <a:off x="12989" y="829009"/>
            <a:ext cx="5939590" cy="6028991"/>
          </a:xfrm>
          <a:prstGeom prst="rect">
            <a:avLst/>
          </a:prstGeom>
        </p:spPr>
      </p:pic>
    </p:spTree>
    <p:extLst>
      <p:ext uri="{BB962C8B-B14F-4D97-AF65-F5344CB8AC3E}">
        <p14:creationId xmlns:p14="http://schemas.microsoft.com/office/powerpoint/2010/main" val="2900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1A3C-CD0E-B5E8-D5A8-73980568709A}"/>
              </a:ext>
            </a:extLst>
          </p:cNvPr>
          <p:cNvSpPr>
            <a:spLocks noGrp="1"/>
          </p:cNvSpPr>
          <p:nvPr>
            <p:ph type="ctrTitle"/>
          </p:nvPr>
        </p:nvSpPr>
        <p:spPr>
          <a:xfrm>
            <a:off x="702470" y="401365"/>
            <a:ext cx="6655514" cy="432628"/>
          </a:xfrm>
        </p:spPr>
        <p:txBody>
          <a:bodyPr/>
          <a:lstStyle/>
          <a:p>
            <a:r>
              <a:rPr lang="nl-NL" sz="4400" b="0" dirty="0">
                <a:solidFill>
                  <a:srgbClr val="C00000"/>
                </a:solidFill>
              </a:rPr>
              <a:t>Samen in gesprek 1</a:t>
            </a:r>
          </a:p>
        </p:txBody>
      </p:sp>
      <p:sp>
        <p:nvSpPr>
          <p:cNvPr id="3" name="Tijdelijke aanduiding voor tekst 2">
            <a:extLst>
              <a:ext uri="{FF2B5EF4-FFF2-40B4-BE49-F238E27FC236}">
                <a16:creationId xmlns:a16="http://schemas.microsoft.com/office/drawing/2014/main" id="{6A396103-1E5C-2A38-323D-40B562B68A13}"/>
              </a:ext>
            </a:extLst>
          </p:cNvPr>
          <p:cNvSpPr>
            <a:spLocks noGrp="1"/>
          </p:cNvSpPr>
          <p:nvPr>
            <p:ph type="body" idx="10"/>
          </p:nvPr>
        </p:nvSpPr>
        <p:spPr>
          <a:xfrm>
            <a:off x="324441" y="1362373"/>
            <a:ext cx="8848382" cy="5105604"/>
          </a:xfrm>
        </p:spPr>
        <p:txBody>
          <a:bodyPr>
            <a:normAutofit fontScale="25000" lnSpcReduction="20000"/>
          </a:bodyPr>
          <a:lstStyle/>
          <a:p>
            <a:endParaRPr lang="nl-NL" sz="8000" dirty="0">
              <a:solidFill>
                <a:srgbClr val="002060"/>
              </a:solidFill>
            </a:endParaRPr>
          </a:p>
          <a:p>
            <a:r>
              <a:rPr lang="nl-NL" sz="8000" dirty="0">
                <a:solidFill>
                  <a:srgbClr val="002060"/>
                </a:solidFill>
              </a:rPr>
              <a:t>Welke kwaliteiten, valkuilen, allergieën en uitdagingen </a:t>
            </a:r>
          </a:p>
          <a:p>
            <a:r>
              <a:rPr lang="nl-NL" sz="8000" dirty="0">
                <a:solidFill>
                  <a:srgbClr val="002060"/>
                </a:solidFill>
              </a:rPr>
              <a:t>zien jullie binnen jullie match?. </a:t>
            </a:r>
          </a:p>
          <a:p>
            <a:r>
              <a:rPr lang="nl-NL" sz="8000" dirty="0">
                <a:solidFill>
                  <a:srgbClr val="002060"/>
                </a:solidFill>
              </a:rPr>
              <a:t>Waar liggen die voor jullie? Wat valt op? Wat betekent dat voor </a:t>
            </a:r>
          </a:p>
          <a:p>
            <a:r>
              <a:rPr lang="nl-NL" sz="8000" dirty="0">
                <a:solidFill>
                  <a:srgbClr val="002060"/>
                </a:solidFill>
              </a:rPr>
              <a:t>jullie teamwork?</a:t>
            </a:r>
          </a:p>
          <a:p>
            <a:r>
              <a:rPr lang="nl-NL" sz="8000" dirty="0">
                <a:solidFill>
                  <a:srgbClr val="002060"/>
                </a:solidFill>
              </a:rPr>
              <a:t>Wat houdt dat in voor jullie onderlinge gespreksvoering? </a:t>
            </a:r>
          </a:p>
          <a:p>
            <a:r>
              <a:rPr lang="nl-NL" sz="8000" dirty="0">
                <a:solidFill>
                  <a:srgbClr val="002060"/>
                </a:solidFill>
              </a:rPr>
              <a:t>Wat houdt dat in voor jullie gespreksvoering met de studenten? </a:t>
            </a:r>
          </a:p>
          <a:p>
            <a:r>
              <a:rPr lang="nl-NL" sz="8000" dirty="0">
                <a:solidFill>
                  <a:srgbClr val="002060"/>
                </a:solidFill>
              </a:rPr>
              <a:t>Hoe genereren jullie onderling Autonomie, Relatie, Competentiegevoel?</a:t>
            </a:r>
          </a:p>
          <a:p>
            <a:r>
              <a:rPr lang="nl-NL" sz="8000" dirty="0">
                <a:solidFill>
                  <a:srgbClr val="002060"/>
                </a:solidFill>
              </a:rPr>
              <a:t>Wat ga je ontwikkelen, wat ga je laten? </a:t>
            </a:r>
          </a:p>
          <a:p>
            <a:endParaRPr lang="nl-NL" sz="8000" dirty="0">
              <a:solidFill>
                <a:srgbClr val="002060"/>
              </a:solidFill>
            </a:endParaRPr>
          </a:p>
          <a:p>
            <a:r>
              <a:rPr lang="nl-NL" sz="8000" dirty="0">
                <a:solidFill>
                  <a:srgbClr val="002060"/>
                </a:solidFill>
              </a:rPr>
              <a:t>Hoe bereiken jullie ‘</a:t>
            </a:r>
            <a:r>
              <a:rPr lang="nl-NL" sz="8000" dirty="0" err="1">
                <a:solidFill>
                  <a:srgbClr val="002060"/>
                </a:solidFill>
              </a:rPr>
              <a:t>interdependant</a:t>
            </a:r>
            <a:r>
              <a:rPr lang="nl-NL" sz="8000" dirty="0">
                <a:solidFill>
                  <a:srgbClr val="002060"/>
                </a:solidFill>
              </a:rPr>
              <a:t>’, positieve wederzijdse afhankelijkheid in het afstemmen in autonomie. </a:t>
            </a:r>
          </a:p>
          <a:p>
            <a:r>
              <a:rPr lang="nl-NL" sz="8000" dirty="0">
                <a:solidFill>
                  <a:srgbClr val="002060"/>
                </a:solidFill>
              </a:rPr>
              <a:t>Hoe genereren jullie Autonomie, Relatie, Competentiegevoel met de student?</a:t>
            </a:r>
          </a:p>
          <a:p>
            <a:r>
              <a:rPr lang="nl-NL" sz="8000" dirty="0">
                <a:solidFill>
                  <a:srgbClr val="002060"/>
                </a:solidFill>
              </a:rPr>
              <a:t>Hoe willen jullie vanuit deze positie het gesprek met de student starten? </a:t>
            </a:r>
          </a:p>
          <a:p>
            <a:endParaRPr lang="nl-NL" sz="8000" dirty="0">
              <a:solidFill>
                <a:srgbClr val="002060"/>
              </a:solidFill>
            </a:endParaRPr>
          </a:p>
          <a:p>
            <a:r>
              <a:rPr lang="nl-NL" sz="8000" dirty="0">
                <a:solidFill>
                  <a:srgbClr val="002060"/>
                </a:solidFill>
              </a:rPr>
              <a:t>Hoe gaan en blijven jullie elkaar vinden?</a:t>
            </a:r>
          </a:p>
          <a:p>
            <a:endParaRPr lang="nl-NL" dirty="0"/>
          </a:p>
        </p:txBody>
      </p:sp>
      <p:pic>
        <p:nvPicPr>
          <p:cNvPr id="9" name="Picture 2" descr="Afbeelding met Lettertype, Graphics, grafische vormgeving, logo">
            <a:extLst>
              <a:ext uri="{FF2B5EF4-FFF2-40B4-BE49-F238E27FC236}">
                <a16:creationId xmlns:a16="http://schemas.microsoft.com/office/drawing/2014/main" id="{019B336A-9650-A1F2-C4E0-C53C14EE1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CAC3CEAD-D6A8-0086-E1F1-F236057FEAAA}"/>
              </a:ext>
            </a:extLst>
          </p:cNvPr>
          <p:cNvPicPr>
            <a:picLocks noChangeAspect="1"/>
          </p:cNvPicPr>
          <p:nvPr/>
        </p:nvPicPr>
        <p:blipFill>
          <a:blip r:embed="rId4"/>
          <a:stretch>
            <a:fillRect/>
          </a:stretch>
        </p:blipFill>
        <p:spPr>
          <a:xfrm>
            <a:off x="7817005" y="170135"/>
            <a:ext cx="4651899" cy="3816065"/>
          </a:xfrm>
          <a:prstGeom prst="rect">
            <a:avLst/>
          </a:prstGeom>
        </p:spPr>
      </p:pic>
      <p:pic>
        <p:nvPicPr>
          <p:cNvPr id="7" name="Graphic 6" descr="Chatten silhouet">
            <a:extLst>
              <a:ext uri="{FF2B5EF4-FFF2-40B4-BE49-F238E27FC236}">
                <a16:creationId xmlns:a16="http://schemas.microsoft.com/office/drawing/2014/main" id="{7A67BB1F-D83F-5D80-4BFB-E5F1B0A388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13390" y="71617"/>
            <a:ext cx="1092123" cy="1092123"/>
          </a:xfrm>
          <a:prstGeom prst="rect">
            <a:avLst/>
          </a:prstGeom>
        </p:spPr>
      </p:pic>
    </p:spTree>
    <p:extLst>
      <p:ext uri="{BB962C8B-B14F-4D97-AF65-F5344CB8AC3E}">
        <p14:creationId xmlns:p14="http://schemas.microsoft.com/office/powerpoint/2010/main" val="129642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p:txBody>
          <a:bodyPr/>
          <a:lstStyle/>
          <a:p>
            <a:r>
              <a:rPr lang="nl-NL" sz="4400" b="0" dirty="0">
                <a:solidFill>
                  <a:srgbClr val="C00000"/>
                </a:solidFill>
              </a:rPr>
              <a:t>Samen in gesprek 2</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1064420" y="1545116"/>
            <a:ext cx="6769781" cy="1019175"/>
          </a:xfrm>
        </p:spPr>
        <p:txBody>
          <a:bodyPr/>
          <a:lstStyle/>
          <a:p>
            <a:r>
              <a:rPr lang="nl-NL" dirty="0"/>
              <a:t>Kies een casus of breng zelf een actuele casus in.</a:t>
            </a:r>
          </a:p>
          <a:p>
            <a:r>
              <a:rPr lang="nl-NL" dirty="0"/>
              <a:t>Bespreek er enkelen met elkaar</a:t>
            </a:r>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5105401" y="1668713"/>
            <a:ext cx="6124574" cy="453058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014" y="1935502"/>
            <a:ext cx="4053645" cy="4053645"/>
          </a:xfrm>
          <a:prstGeom prst="rect">
            <a:avLst/>
          </a:prstGeom>
        </p:spPr>
      </p:pic>
    </p:spTree>
    <p:extLst>
      <p:ext uri="{BB962C8B-B14F-4D97-AF65-F5344CB8AC3E}">
        <p14:creationId xmlns:p14="http://schemas.microsoft.com/office/powerpoint/2010/main" val="74418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a:xfrm>
            <a:off x="288707" y="525022"/>
            <a:ext cx="7758304" cy="660957"/>
          </a:xfrm>
        </p:spPr>
        <p:txBody>
          <a:bodyPr/>
          <a:lstStyle/>
          <a:p>
            <a:r>
              <a:rPr lang="nl-NL" sz="4400" b="0" dirty="0">
                <a:solidFill>
                  <a:srgbClr val="C00000"/>
                </a:solidFill>
              </a:rPr>
              <a:t>Samen in gesprek 2, Casus A</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401444" y="2475571"/>
            <a:ext cx="6899258" cy="3662261"/>
          </a:xfrm>
        </p:spPr>
        <p:txBody>
          <a:bodyPr>
            <a:normAutofit fontScale="85000" lnSpcReduction="10000"/>
          </a:bodyPr>
          <a:lstStyle/>
          <a:p>
            <a:r>
              <a:rPr lang="nl-NL" dirty="0"/>
              <a:t>De stageperiode van de student zit er bijna op.</a:t>
            </a:r>
          </a:p>
          <a:p>
            <a:r>
              <a:rPr lang="nl-NL" dirty="0"/>
              <a:t>De beoordeling komt daarmee in zicht. Gezien het hele ontwikkeltraject van de student tijdens deze stageperiode, was het informeel eigenlijk al logisch dat het een voldoende beoordeling zou worden.</a:t>
            </a:r>
          </a:p>
          <a:p>
            <a:endParaRPr lang="nl-NL" dirty="0"/>
          </a:p>
          <a:p>
            <a:r>
              <a:rPr lang="nl-NL" dirty="0"/>
              <a:t>Nu blijkt de mentor van de student het hier helemaal niet mee eens te zijn. Zij wil een onvoldoende geven want ze heeft niet genoeg vooruitgang gezien op diverse onderdelen uit de kempelscan. Dat heeft ze ook zo tegen de schoolopleider gezegd. Ze is niet van plan haar mening te herzien. De schoolopleider ervaart dit als een dilemma, is het hier niet mee eens maar de mentor ook je collega. De instituutsopleider weet van niets en heeft dit ook helemaal niet door… </a:t>
            </a:r>
          </a:p>
          <a:p>
            <a:endParaRPr lang="nl-NL" dirty="0"/>
          </a:p>
          <a:p>
            <a:endParaRPr lang="nl-NL" dirty="0"/>
          </a:p>
        </p:txBody>
      </p:sp>
      <p:sp>
        <p:nvSpPr>
          <p:cNvPr id="5" name="Tijdelijke aanduiding voor tekst 4">
            <a:extLst>
              <a:ext uri="{FF2B5EF4-FFF2-40B4-BE49-F238E27FC236}">
                <a16:creationId xmlns:a16="http://schemas.microsoft.com/office/drawing/2014/main" id="{73769EAF-DB9E-DE67-ACB6-7CC67F1E6DA9}"/>
              </a:ext>
            </a:extLst>
          </p:cNvPr>
          <p:cNvSpPr>
            <a:spLocks noGrp="1"/>
          </p:cNvSpPr>
          <p:nvPr>
            <p:ph type="body" sz="quarter" idx="21"/>
          </p:nvPr>
        </p:nvSpPr>
        <p:spPr>
          <a:xfrm rot="10800000">
            <a:off x="496227" y="6137832"/>
            <a:ext cx="367991" cy="390292"/>
          </a:xfrm>
        </p:spPr>
        <p:txBody>
          <a:bodyPr/>
          <a:lstStyle/>
          <a:p>
            <a:endParaRPr lang="nl-NL" dirty="0"/>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7300702" y="586205"/>
            <a:ext cx="4602591" cy="426379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12287" y="826842"/>
            <a:ext cx="1967425" cy="1967425"/>
          </a:xfrm>
          <a:prstGeom prst="rect">
            <a:avLst/>
          </a:prstGeom>
        </p:spPr>
      </p:pic>
    </p:spTree>
    <p:extLst>
      <p:ext uri="{BB962C8B-B14F-4D97-AF65-F5344CB8AC3E}">
        <p14:creationId xmlns:p14="http://schemas.microsoft.com/office/powerpoint/2010/main" val="3240873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a:xfrm>
            <a:off x="288707" y="875018"/>
            <a:ext cx="7399356" cy="432628"/>
          </a:xfrm>
        </p:spPr>
        <p:txBody>
          <a:bodyPr/>
          <a:lstStyle/>
          <a:p>
            <a:r>
              <a:rPr lang="nl-NL" sz="4400" b="0" dirty="0">
                <a:solidFill>
                  <a:srgbClr val="C00000"/>
                </a:solidFill>
              </a:rPr>
              <a:t>Samen in gesprek 2, Casus B</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288707" y="2829522"/>
            <a:ext cx="6936976" cy="3559495"/>
          </a:xfrm>
        </p:spPr>
        <p:txBody>
          <a:bodyPr>
            <a:normAutofit/>
          </a:bodyPr>
          <a:lstStyle/>
          <a:p>
            <a:r>
              <a:rPr lang="nl-NL" dirty="0"/>
              <a:t>De schoolopleider werkt op de school waar de student ook stage loopt. Dat is lekker handig: de lijnen zijn kort en je spreekt de student elke dinsdag en in de stageweek elke dag. Je volgt zo nauwlettend zijn ontwikkeling. Jullie bouwen een positieve, productieve band op. Jij ziet dan ook niet zoveel uitdagingen meer tijdens de stagelessen. </a:t>
            </a:r>
          </a:p>
          <a:p>
            <a:endParaRPr lang="nl-NL" dirty="0"/>
          </a:p>
          <a:p>
            <a:r>
              <a:rPr lang="nl-NL" dirty="0"/>
              <a:t>De instituutsopleider heeft de student niet in de klas en ziet en spreekt de student alleen tijdens de stagebezoeken. Tijdens die bezoeken blijkt er zeker groei mogelijk. De instituutsopleider wil de student graag uitnodigen uitdagingen aan te gaan...</a:t>
            </a:r>
          </a:p>
        </p:txBody>
      </p:sp>
      <p:sp>
        <p:nvSpPr>
          <p:cNvPr id="5" name="Tijdelijke aanduiding voor tekst 4">
            <a:extLst>
              <a:ext uri="{FF2B5EF4-FFF2-40B4-BE49-F238E27FC236}">
                <a16:creationId xmlns:a16="http://schemas.microsoft.com/office/drawing/2014/main" id="{73769EAF-DB9E-DE67-ACB6-7CC67F1E6DA9}"/>
              </a:ext>
            </a:extLst>
          </p:cNvPr>
          <p:cNvSpPr>
            <a:spLocks noGrp="1"/>
          </p:cNvSpPr>
          <p:nvPr>
            <p:ph type="body" sz="quarter" idx="21"/>
          </p:nvPr>
        </p:nvSpPr>
        <p:spPr>
          <a:xfrm rot="10800000">
            <a:off x="613315" y="6472641"/>
            <a:ext cx="234177" cy="256500"/>
          </a:xfrm>
        </p:spPr>
        <p:txBody>
          <a:bodyPr/>
          <a:lstStyle/>
          <a:p>
            <a:endParaRPr lang="nl-NL" dirty="0"/>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7300702" y="586205"/>
            <a:ext cx="4602591" cy="426379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427014" y="1091332"/>
            <a:ext cx="1967425" cy="1967425"/>
          </a:xfrm>
          <a:prstGeom prst="rect">
            <a:avLst/>
          </a:prstGeom>
        </p:spPr>
      </p:pic>
    </p:spTree>
    <p:extLst>
      <p:ext uri="{BB962C8B-B14F-4D97-AF65-F5344CB8AC3E}">
        <p14:creationId xmlns:p14="http://schemas.microsoft.com/office/powerpoint/2010/main" val="2425550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a:xfrm>
            <a:off x="288707" y="810873"/>
            <a:ext cx="7410507" cy="432628"/>
          </a:xfrm>
        </p:spPr>
        <p:txBody>
          <a:bodyPr/>
          <a:lstStyle/>
          <a:p>
            <a:r>
              <a:rPr lang="nl-NL" sz="4400" b="0" dirty="0">
                <a:solidFill>
                  <a:srgbClr val="C00000"/>
                </a:solidFill>
              </a:rPr>
              <a:t>Samen in gesprek 2, Casus C</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247241" y="1900892"/>
            <a:ext cx="7410507" cy="4593671"/>
          </a:xfrm>
        </p:spPr>
        <p:txBody>
          <a:bodyPr>
            <a:normAutofit fontScale="92500"/>
          </a:bodyPr>
          <a:lstStyle/>
          <a:p>
            <a:r>
              <a:rPr lang="nl-NL" dirty="0"/>
              <a:t>De schoolopleider werkt binnen de stichting op een andere school dan waar de student stage loopt. Daardoor ziet de schoolopleider de student niet zo vaak tussendoor in de stage en zij spreekt de student zelf ook weinig. Je hebt daardoor ook niet zoveel zicht op wat de mentor wel/niet aan begeleiding doet.</a:t>
            </a:r>
          </a:p>
          <a:p>
            <a:endParaRPr lang="nl-NL" dirty="0"/>
          </a:p>
          <a:p>
            <a:r>
              <a:rPr lang="nl-NL" dirty="0"/>
              <a:t>De instituutsopleider echter heeft de student op de Kempel in de klas en ziet de student zeker eens per week.  Dat is lekker handig: de lijnen zijn kort en je spreekt de student vaak. Na de lessen blijft de student vaak ook nog even in de les om te kletsen. Tijdens een van de momenten neemt de student je in vertrouwen en vertelt dat ze de stage eigenlijk niet als heel prettig ervaart. “De mentor is wel heel precies in wat zij wil en laat weinig ruimte voor de student over” geeft de student aan. Ze mag feitelijk alleen nadoen wat de mentor doet. Voor het tonen van eigenheid ervaart zij geen ruimte. Dat blokkeert haar dusdanig dat ze denkt deze stage niet te halen. Ze wordt er zo nerveus van dat ze niet meer weet wat te doen…</a:t>
            </a:r>
          </a:p>
          <a:p>
            <a:endParaRPr lang="nl-NL" dirty="0"/>
          </a:p>
          <a:p>
            <a:endParaRPr lang="nl-NL" dirty="0"/>
          </a:p>
        </p:txBody>
      </p:sp>
      <p:sp>
        <p:nvSpPr>
          <p:cNvPr id="5" name="Tijdelijke aanduiding voor tekst 4">
            <a:extLst>
              <a:ext uri="{FF2B5EF4-FFF2-40B4-BE49-F238E27FC236}">
                <a16:creationId xmlns:a16="http://schemas.microsoft.com/office/drawing/2014/main" id="{73769EAF-DB9E-DE67-ACB6-7CC67F1E6DA9}"/>
              </a:ext>
            </a:extLst>
          </p:cNvPr>
          <p:cNvSpPr>
            <a:spLocks noGrp="1"/>
          </p:cNvSpPr>
          <p:nvPr>
            <p:ph type="body" sz="quarter" idx="21"/>
          </p:nvPr>
        </p:nvSpPr>
        <p:spPr>
          <a:xfrm rot="10800000">
            <a:off x="464100" y="6449958"/>
            <a:ext cx="283033" cy="301865"/>
          </a:xfrm>
        </p:spPr>
        <p:txBody>
          <a:bodyPr/>
          <a:lstStyle/>
          <a:p>
            <a:endParaRPr lang="nl-NL" dirty="0"/>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7616282" y="512956"/>
            <a:ext cx="4575717" cy="4337043"/>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0" y="810873"/>
            <a:ext cx="1320741" cy="1320741"/>
          </a:xfrm>
          <a:prstGeom prst="rect">
            <a:avLst/>
          </a:prstGeom>
        </p:spPr>
      </p:pic>
    </p:spTree>
    <p:extLst>
      <p:ext uri="{BB962C8B-B14F-4D97-AF65-F5344CB8AC3E}">
        <p14:creationId xmlns:p14="http://schemas.microsoft.com/office/powerpoint/2010/main" val="934016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a:xfrm>
            <a:off x="288707" y="810873"/>
            <a:ext cx="7410507" cy="432628"/>
          </a:xfrm>
        </p:spPr>
        <p:txBody>
          <a:bodyPr/>
          <a:lstStyle/>
          <a:p>
            <a:r>
              <a:rPr lang="nl-NL" sz="4400" b="0" dirty="0">
                <a:solidFill>
                  <a:srgbClr val="C00000"/>
                </a:solidFill>
              </a:rPr>
              <a:t>Samen in gesprek 2, Casus D</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324441" y="3702083"/>
            <a:ext cx="6976261" cy="1938711"/>
          </a:xfrm>
        </p:spPr>
        <p:txBody>
          <a:bodyPr>
            <a:normAutofit/>
          </a:bodyPr>
          <a:lstStyle/>
          <a:p>
            <a:r>
              <a:rPr lang="nl-NL" dirty="0"/>
              <a:t>Jullie proberen het driehoeksgesprek in te plannen. Het lukt echter met geen mogelijkheid om beiden op eenzelfde dinsdag op de opleidingsschool (vroeger ‘stageschool’) aanwezig te zijn…</a:t>
            </a:r>
          </a:p>
          <a:p>
            <a:endParaRPr lang="nl-NL" dirty="0"/>
          </a:p>
          <a:p>
            <a:endParaRPr lang="nl-NL" dirty="0"/>
          </a:p>
        </p:txBody>
      </p:sp>
      <p:sp>
        <p:nvSpPr>
          <p:cNvPr id="5" name="Tijdelijke aanduiding voor tekst 4">
            <a:extLst>
              <a:ext uri="{FF2B5EF4-FFF2-40B4-BE49-F238E27FC236}">
                <a16:creationId xmlns:a16="http://schemas.microsoft.com/office/drawing/2014/main" id="{73769EAF-DB9E-DE67-ACB6-7CC67F1E6DA9}"/>
              </a:ext>
            </a:extLst>
          </p:cNvPr>
          <p:cNvSpPr>
            <a:spLocks noGrp="1"/>
          </p:cNvSpPr>
          <p:nvPr>
            <p:ph type="body" sz="quarter" idx="21"/>
          </p:nvPr>
        </p:nvSpPr>
        <p:spPr>
          <a:xfrm rot="10800000">
            <a:off x="464099" y="6199297"/>
            <a:ext cx="374542" cy="301865"/>
          </a:xfrm>
        </p:spPr>
        <p:txBody>
          <a:bodyPr/>
          <a:lstStyle/>
          <a:p>
            <a:endParaRPr lang="nl-NL" dirty="0"/>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7300702" y="586205"/>
            <a:ext cx="4602591" cy="426379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6292" y="1217206"/>
            <a:ext cx="1967425" cy="1967425"/>
          </a:xfrm>
          <a:prstGeom prst="rect">
            <a:avLst/>
          </a:prstGeom>
        </p:spPr>
      </p:pic>
    </p:spTree>
    <p:extLst>
      <p:ext uri="{BB962C8B-B14F-4D97-AF65-F5344CB8AC3E}">
        <p14:creationId xmlns:p14="http://schemas.microsoft.com/office/powerpoint/2010/main" val="2788831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3936A-0CC0-6D09-3FD2-63BD94410926}"/>
              </a:ext>
            </a:extLst>
          </p:cNvPr>
          <p:cNvSpPr>
            <a:spLocks noGrp="1"/>
          </p:cNvSpPr>
          <p:nvPr>
            <p:ph type="ctrTitle"/>
          </p:nvPr>
        </p:nvSpPr>
        <p:spPr>
          <a:xfrm>
            <a:off x="288707" y="810873"/>
            <a:ext cx="7410507" cy="432628"/>
          </a:xfrm>
        </p:spPr>
        <p:txBody>
          <a:bodyPr/>
          <a:lstStyle/>
          <a:p>
            <a:r>
              <a:rPr lang="nl-NL" sz="4400" b="0" dirty="0">
                <a:solidFill>
                  <a:srgbClr val="C00000"/>
                </a:solidFill>
              </a:rPr>
              <a:t>Samen in gesprek 2, Casus E</a:t>
            </a:r>
          </a:p>
        </p:txBody>
      </p:sp>
      <p:sp>
        <p:nvSpPr>
          <p:cNvPr id="3" name="Tijdelijke aanduiding voor tekst 2">
            <a:extLst>
              <a:ext uri="{FF2B5EF4-FFF2-40B4-BE49-F238E27FC236}">
                <a16:creationId xmlns:a16="http://schemas.microsoft.com/office/drawing/2014/main" id="{A7A65156-A2CF-5D89-ECD2-1E1B9B9F9AAE}"/>
              </a:ext>
            </a:extLst>
          </p:cNvPr>
          <p:cNvSpPr>
            <a:spLocks noGrp="1"/>
          </p:cNvSpPr>
          <p:nvPr>
            <p:ph type="body" idx="10"/>
          </p:nvPr>
        </p:nvSpPr>
        <p:spPr>
          <a:xfrm>
            <a:off x="324441" y="3702083"/>
            <a:ext cx="6976261" cy="1938711"/>
          </a:xfrm>
        </p:spPr>
        <p:txBody>
          <a:bodyPr>
            <a:normAutofit/>
          </a:bodyPr>
          <a:lstStyle/>
          <a:p>
            <a:r>
              <a:rPr lang="nl-NL" dirty="0"/>
              <a:t>Tijdens het driehoeksgesprek merken jullie dat jullie meer aan het beoordelen zijn dan aan het begeleiden…</a:t>
            </a:r>
          </a:p>
          <a:p>
            <a:endParaRPr lang="nl-NL" dirty="0"/>
          </a:p>
        </p:txBody>
      </p:sp>
      <p:sp>
        <p:nvSpPr>
          <p:cNvPr id="5" name="Tijdelijke aanduiding voor tekst 4">
            <a:extLst>
              <a:ext uri="{FF2B5EF4-FFF2-40B4-BE49-F238E27FC236}">
                <a16:creationId xmlns:a16="http://schemas.microsoft.com/office/drawing/2014/main" id="{73769EAF-DB9E-DE67-ACB6-7CC67F1E6DA9}"/>
              </a:ext>
            </a:extLst>
          </p:cNvPr>
          <p:cNvSpPr>
            <a:spLocks noGrp="1"/>
          </p:cNvSpPr>
          <p:nvPr>
            <p:ph type="body" sz="quarter" idx="21"/>
          </p:nvPr>
        </p:nvSpPr>
        <p:spPr>
          <a:xfrm rot="10800000">
            <a:off x="464099" y="6199297"/>
            <a:ext cx="374542" cy="301865"/>
          </a:xfrm>
        </p:spPr>
        <p:txBody>
          <a:bodyPr/>
          <a:lstStyle/>
          <a:p>
            <a:endParaRPr lang="nl-NL" dirty="0"/>
          </a:p>
        </p:txBody>
      </p:sp>
      <p:pic>
        <p:nvPicPr>
          <p:cNvPr id="9" name="Picture 2" descr="Afbeelding met Lettertype, Graphics, grafische vormgeving, logo">
            <a:extLst>
              <a:ext uri="{FF2B5EF4-FFF2-40B4-BE49-F238E27FC236}">
                <a16:creationId xmlns:a16="http://schemas.microsoft.com/office/drawing/2014/main" id="{DE2B2A1E-3840-1139-B427-2841CC41E6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7" name="Tekstballon: ovaal 6">
            <a:extLst>
              <a:ext uri="{FF2B5EF4-FFF2-40B4-BE49-F238E27FC236}">
                <a16:creationId xmlns:a16="http://schemas.microsoft.com/office/drawing/2014/main" id="{6ED10557-DEA0-0AF4-0823-E0D88D170F5E}"/>
              </a:ext>
            </a:extLst>
          </p:cNvPr>
          <p:cNvSpPr/>
          <p:nvPr/>
        </p:nvSpPr>
        <p:spPr>
          <a:xfrm>
            <a:off x="7300702" y="586205"/>
            <a:ext cx="4602591" cy="4263794"/>
          </a:xfrm>
          <a:prstGeom prst="wedgeEllipseCallou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a:p>
            <a:pPr algn="ctr"/>
            <a:r>
              <a:rPr lang="nl-NL" dirty="0"/>
              <a:t>Wat zegt deze casus jullie?</a:t>
            </a:r>
          </a:p>
          <a:p>
            <a:pPr algn="ctr"/>
            <a:endParaRPr lang="nl-NL" dirty="0"/>
          </a:p>
          <a:p>
            <a:pPr algn="ctr"/>
            <a:r>
              <a:rPr lang="nl-NL" dirty="0"/>
              <a:t>Wat </a:t>
            </a:r>
          </a:p>
          <a:p>
            <a:pPr algn="ctr"/>
            <a:r>
              <a:rPr lang="nl-NL" dirty="0">
                <a:solidFill>
                  <a:srgbClr val="002060"/>
                </a:solidFill>
              </a:rPr>
              <a:t>ervaren</a:t>
            </a:r>
          </a:p>
          <a:p>
            <a:pPr algn="ctr"/>
            <a:r>
              <a:rPr lang="nl-NL" dirty="0">
                <a:solidFill>
                  <a:srgbClr val="002060"/>
                </a:solidFill>
              </a:rPr>
              <a:t>vinden </a:t>
            </a:r>
          </a:p>
          <a:p>
            <a:pPr algn="ctr"/>
            <a:r>
              <a:rPr lang="nl-NL" dirty="0">
                <a:solidFill>
                  <a:srgbClr val="002060"/>
                </a:solidFill>
              </a:rPr>
              <a:t>Willen</a:t>
            </a:r>
          </a:p>
          <a:p>
            <a:pPr algn="ctr"/>
            <a:r>
              <a:rPr lang="nl-NL" dirty="0">
                <a:solidFill>
                  <a:schemeClr val="bg1"/>
                </a:solidFill>
              </a:rPr>
              <a:t>Gaan jullie </a:t>
            </a:r>
            <a:r>
              <a:rPr lang="nl-NL" dirty="0">
                <a:solidFill>
                  <a:srgbClr val="002060"/>
                </a:solidFill>
              </a:rPr>
              <a:t>doen</a:t>
            </a:r>
            <a:r>
              <a:rPr lang="nl-NL" dirty="0">
                <a:solidFill>
                  <a:schemeClr val="bg1"/>
                </a:solidFill>
              </a:rPr>
              <a:t>?</a:t>
            </a:r>
          </a:p>
          <a:p>
            <a:pPr algn="ctr"/>
            <a:endParaRPr lang="nl-NL" dirty="0">
              <a:solidFill>
                <a:schemeClr val="bg1"/>
              </a:solidFill>
            </a:endParaRPr>
          </a:p>
          <a:p>
            <a:pPr algn="ctr"/>
            <a:r>
              <a:rPr lang="nl-NL" dirty="0">
                <a:solidFill>
                  <a:schemeClr val="bg1"/>
                </a:solidFill>
              </a:rPr>
              <a:t>Wat betekent dat voor de</a:t>
            </a:r>
          </a:p>
          <a:p>
            <a:pPr algn="ctr"/>
            <a:r>
              <a:rPr lang="nl-NL" dirty="0">
                <a:solidFill>
                  <a:schemeClr val="bg1"/>
                </a:solidFill>
              </a:rPr>
              <a:t>Instituutsopleider, de Schoolopleider en de student in deze situatie ?</a:t>
            </a:r>
          </a:p>
          <a:p>
            <a:pPr algn="ctr"/>
            <a:endParaRPr lang="nl-NL" dirty="0">
              <a:solidFill>
                <a:srgbClr val="002060"/>
              </a:solidFill>
            </a:endParaRPr>
          </a:p>
          <a:p>
            <a:pPr algn="ctr"/>
            <a:endParaRPr lang="nl-NL" dirty="0"/>
          </a:p>
        </p:txBody>
      </p:sp>
      <p:pic>
        <p:nvPicPr>
          <p:cNvPr id="10" name="Graphic 9" descr="Chatten silhouet">
            <a:extLst>
              <a:ext uri="{FF2B5EF4-FFF2-40B4-BE49-F238E27FC236}">
                <a16:creationId xmlns:a16="http://schemas.microsoft.com/office/drawing/2014/main" id="{AB8CE288-C24A-83F4-C947-FB958EF878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26292" y="1217206"/>
            <a:ext cx="1967425" cy="1967425"/>
          </a:xfrm>
          <a:prstGeom prst="rect">
            <a:avLst/>
          </a:prstGeom>
        </p:spPr>
      </p:pic>
    </p:spTree>
    <p:extLst>
      <p:ext uri="{BB962C8B-B14F-4D97-AF65-F5344CB8AC3E}">
        <p14:creationId xmlns:p14="http://schemas.microsoft.com/office/powerpoint/2010/main" val="1909269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775809C2-58BA-6660-C343-3EEF23B0B20B}"/>
              </a:ext>
            </a:extLst>
          </p:cNvPr>
          <p:cNvGrpSpPr/>
          <p:nvPr/>
        </p:nvGrpSpPr>
        <p:grpSpPr>
          <a:xfrm>
            <a:off x="8029575" y="1990606"/>
            <a:ext cx="3024521" cy="2761307"/>
            <a:chOff x="1023557" y="-1143138"/>
            <a:chExt cx="9128536" cy="7720987"/>
          </a:xfrm>
        </p:grpSpPr>
        <p:pic>
          <p:nvPicPr>
            <p:cNvPr id="6" name="Afbeelding 5">
              <a:extLst>
                <a:ext uri="{FF2B5EF4-FFF2-40B4-BE49-F238E27FC236}">
                  <a16:creationId xmlns:a16="http://schemas.microsoft.com/office/drawing/2014/main" id="{61AC407D-3EF0-C402-5E7E-F61AA7A1F72E}"/>
                </a:ext>
              </a:extLst>
            </p:cNvPr>
            <p:cNvPicPr>
              <a:picLocks noChangeAspect="1"/>
            </p:cNvPicPr>
            <p:nvPr/>
          </p:nvPicPr>
          <p:blipFill rotWithShape="1">
            <a:blip r:embed="rId3"/>
            <a:srcRect l="-2120" t="-1823" r="2120" b="1823"/>
            <a:stretch/>
          </p:blipFill>
          <p:spPr>
            <a:xfrm>
              <a:off x="2039906" y="-280151"/>
              <a:ext cx="8112187" cy="6858000"/>
            </a:xfrm>
            <a:prstGeom prst="rect">
              <a:avLst/>
            </a:prstGeom>
          </p:spPr>
        </p:pic>
        <p:sp>
          <p:nvSpPr>
            <p:cNvPr id="9" name="Gelijkbenige driehoek 8">
              <a:extLst>
                <a:ext uri="{FF2B5EF4-FFF2-40B4-BE49-F238E27FC236}">
                  <a16:creationId xmlns:a16="http://schemas.microsoft.com/office/drawing/2014/main" id="{CA78B7E0-88ED-DA6D-8560-5BA810080F37}"/>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itel 1">
            <a:extLst>
              <a:ext uri="{FF2B5EF4-FFF2-40B4-BE49-F238E27FC236}">
                <a16:creationId xmlns:a16="http://schemas.microsoft.com/office/drawing/2014/main" id="{8442F0F9-BA79-CE13-5392-308BAB7DC3E5}"/>
              </a:ext>
            </a:extLst>
          </p:cNvPr>
          <p:cNvSpPr>
            <a:spLocks noGrp="1"/>
          </p:cNvSpPr>
          <p:nvPr>
            <p:ph type="title"/>
          </p:nvPr>
        </p:nvSpPr>
        <p:spPr>
          <a:xfrm>
            <a:off x="2146647" y="450568"/>
            <a:ext cx="8575288" cy="1028853"/>
          </a:xfrm>
        </p:spPr>
        <p:txBody>
          <a:bodyPr>
            <a:normAutofit fontScale="90000"/>
          </a:bodyPr>
          <a:lstStyle/>
          <a:p>
            <a:r>
              <a:rPr lang="nl-NL" sz="4900" b="0" dirty="0">
                <a:solidFill>
                  <a:srgbClr val="E64122"/>
                </a:solidFill>
                <a:latin typeface="Calibri" panose="020F0502020204030204" pitchFamily="34" charset="0"/>
                <a:cs typeface="Calibri" panose="020F0502020204030204" pitchFamily="34" charset="0"/>
              </a:rPr>
              <a:t>         </a:t>
            </a:r>
            <a:r>
              <a:rPr lang="nl-NL" sz="4900" b="0" dirty="0">
                <a:solidFill>
                  <a:srgbClr val="C00000"/>
                </a:solidFill>
                <a:latin typeface="Calibri" panose="020F0502020204030204" pitchFamily="34" charset="0"/>
                <a:cs typeface="Calibri" panose="020F0502020204030204" pitchFamily="34" charset="0"/>
              </a:rPr>
              <a:t>Uit de vorige netwerkdag</a:t>
            </a:r>
            <a:br>
              <a:rPr lang="nl-NL" sz="4900" b="0" dirty="0">
                <a:solidFill>
                  <a:srgbClr val="E64122"/>
                </a:solidFill>
                <a:latin typeface="Calibri" panose="020F0502020204030204" pitchFamily="34" charset="0"/>
                <a:cs typeface="Calibri" panose="020F0502020204030204" pitchFamily="34" charset="0"/>
              </a:rPr>
            </a:br>
            <a:endParaRPr lang="nl-NL" sz="4900" b="0" dirty="0">
              <a:solidFill>
                <a:srgbClr val="E64122"/>
              </a:solidFill>
              <a:latin typeface="Calibri" panose="020F0502020204030204" pitchFamily="34" charset="0"/>
              <a:cs typeface="Calibri" panose="020F0502020204030204" pitchFamily="34" charset="0"/>
            </a:endParaRPr>
          </a:p>
        </p:txBody>
      </p:sp>
      <p:pic>
        <p:nvPicPr>
          <p:cNvPr id="8" name="Afbeelding 7">
            <a:hlinkClick r:id="rId4"/>
            <a:extLst>
              <a:ext uri="{FF2B5EF4-FFF2-40B4-BE49-F238E27FC236}">
                <a16:creationId xmlns:a16="http://schemas.microsoft.com/office/drawing/2014/main" id="{12F71720-3268-1EC2-A4B7-F78FC993F4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279338" y="6028803"/>
            <a:ext cx="1551272" cy="549046"/>
          </a:xfrm>
          <a:prstGeom prst="rect">
            <a:avLst/>
          </a:prstGeom>
          <a:noFill/>
          <a:ln>
            <a:noFill/>
          </a:ln>
        </p:spPr>
      </p:pic>
      <p:graphicFrame>
        <p:nvGraphicFramePr>
          <p:cNvPr id="5" name="Diagram 4">
            <a:extLst>
              <a:ext uri="{FF2B5EF4-FFF2-40B4-BE49-F238E27FC236}">
                <a16:creationId xmlns:a16="http://schemas.microsoft.com/office/drawing/2014/main" id="{3F84FBB4-2307-5A68-693F-B1C06ACE539A}"/>
              </a:ext>
            </a:extLst>
          </p:cNvPr>
          <p:cNvGraphicFramePr/>
          <p:nvPr/>
        </p:nvGraphicFramePr>
        <p:xfrm>
          <a:off x="3906590" y="2671422"/>
          <a:ext cx="3594643" cy="208049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nvGrpSpPr>
          <p:cNvPr id="13" name="Groep 12">
            <a:extLst>
              <a:ext uri="{FF2B5EF4-FFF2-40B4-BE49-F238E27FC236}">
                <a16:creationId xmlns:a16="http://schemas.microsoft.com/office/drawing/2014/main" id="{EBC9D478-D385-AA95-4A6E-1C8AFA56DDCD}"/>
              </a:ext>
            </a:extLst>
          </p:cNvPr>
          <p:cNvGrpSpPr/>
          <p:nvPr/>
        </p:nvGrpSpPr>
        <p:grpSpPr>
          <a:xfrm>
            <a:off x="1607802" y="2206469"/>
            <a:ext cx="1077690" cy="2545444"/>
            <a:chOff x="1607802" y="2206469"/>
            <a:chExt cx="1077690" cy="2545444"/>
          </a:xfrm>
        </p:grpSpPr>
        <p:sp>
          <p:nvSpPr>
            <p:cNvPr id="3" name="Rechthoek 2">
              <a:extLst>
                <a:ext uri="{FF2B5EF4-FFF2-40B4-BE49-F238E27FC236}">
                  <a16:creationId xmlns:a16="http://schemas.microsoft.com/office/drawing/2014/main" id="{EBFCA247-1DB7-660C-8B3E-0456B9048343}"/>
                </a:ext>
              </a:extLst>
            </p:cNvPr>
            <p:cNvSpPr/>
            <p:nvPr/>
          </p:nvSpPr>
          <p:spPr>
            <a:xfrm>
              <a:off x="1607802" y="2901805"/>
              <a:ext cx="387927" cy="1850108"/>
            </a:xfrm>
            <a:prstGeom prst="rect">
              <a:avLst/>
            </a:prstGeom>
            <a:solidFill>
              <a:srgbClr val="6D5273"/>
            </a:solidFill>
            <a:effectLst>
              <a:softEdge rad="12700"/>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71941CE4-5DBD-DDB0-4C68-7180C29115EF}"/>
                </a:ext>
              </a:extLst>
            </p:cNvPr>
            <p:cNvSpPr/>
            <p:nvPr/>
          </p:nvSpPr>
          <p:spPr>
            <a:xfrm>
              <a:off x="2296477" y="2901805"/>
              <a:ext cx="387927" cy="1850108"/>
            </a:xfrm>
            <a:prstGeom prst="rect">
              <a:avLst/>
            </a:prstGeom>
            <a:solidFill>
              <a:srgbClr val="C91F3C"/>
            </a:solidFill>
            <a:effectLst>
              <a:softEdge rad="12700"/>
            </a:effectLst>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nl-NL"/>
            </a:p>
          </p:txBody>
        </p:sp>
        <p:grpSp>
          <p:nvGrpSpPr>
            <p:cNvPr id="7" name="Groep 6">
              <a:extLst>
                <a:ext uri="{FF2B5EF4-FFF2-40B4-BE49-F238E27FC236}">
                  <a16:creationId xmlns:a16="http://schemas.microsoft.com/office/drawing/2014/main" id="{EC735599-849B-63D6-9AA7-F0A035DB1A81}"/>
                </a:ext>
              </a:extLst>
            </p:cNvPr>
            <p:cNvGrpSpPr/>
            <p:nvPr/>
          </p:nvGrpSpPr>
          <p:grpSpPr>
            <a:xfrm>
              <a:off x="1607802" y="2206469"/>
              <a:ext cx="1077690" cy="538845"/>
              <a:chOff x="1258476" y="503"/>
              <a:chExt cx="1077690" cy="538845"/>
            </a:xfrm>
          </p:grpSpPr>
          <p:sp>
            <p:nvSpPr>
              <p:cNvPr id="11" name="Rechthoek: afgeronde hoeken 10">
                <a:extLst>
                  <a:ext uri="{FF2B5EF4-FFF2-40B4-BE49-F238E27FC236}">
                    <a16:creationId xmlns:a16="http://schemas.microsoft.com/office/drawing/2014/main" id="{A7EB5A53-DA62-F4CE-0793-B6AC5380EBEB}"/>
                  </a:ext>
                </a:extLst>
              </p:cNvPr>
              <p:cNvSpPr/>
              <p:nvPr/>
            </p:nvSpPr>
            <p:spPr>
              <a:xfrm>
                <a:off x="1258476" y="503"/>
                <a:ext cx="1077690" cy="538845"/>
              </a:xfrm>
              <a:prstGeom prst="roundRect">
                <a:avLst>
                  <a:gd name="adj" fmla="val 10000"/>
                </a:avLst>
              </a:prstGeom>
              <a:solidFill>
                <a:srgbClr val="2B86B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NL"/>
              </a:p>
            </p:txBody>
          </p:sp>
          <p:sp>
            <p:nvSpPr>
              <p:cNvPr id="12" name="Rechthoek: afgeronde hoeken 4">
                <a:extLst>
                  <a:ext uri="{FF2B5EF4-FFF2-40B4-BE49-F238E27FC236}">
                    <a16:creationId xmlns:a16="http://schemas.microsoft.com/office/drawing/2014/main" id="{D437D0B7-C886-0FDC-377A-23D402EE0186}"/>
                  </a:ext>
                </a:extLst>
              </p:cNvPr>
              <p:cNvSpPr txBox="1"/>
              <p:nvPr/>
            </p:nvSpPr>
            <p:spPr>
              <a:xfrm>
                <a:off x="1274258" y="16285"/>
                <a:ext cx="1046126" cy="5072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dirty="0"/>
                  <a:t>student</a:t>
                </a:r>
              </a:p>
            </p:txBody>
          </p:sp>
        </p:grpSp>
      </p:grpSp>
      <p:sp>
        <p:nvSpPr>
          <p:cNvPr id="14" name="Tekstvak 13">
            <a:extLst>
              <a:ext uri="{FF2B5EF4-FFF2-40B4-BE49-F238E27FC236}">
                <a16:creationId xmlns:a16="http://schemas.microsoft.com/office/drawing/2014/main" id="{A3D07588-4236-F31B-27EB-51BCF8EDAAF9}"/>
              </a:ext>
            </a:extLst>
          </p:cNvPr>
          <p:cNvSpPr txBox="1"/>
          <p:nvPr/>
        </p:nvSpPr>
        <p:spPr>
          <a:xfrm>
            <a:off x="3356517" y="5943600"/>
            <a:ext cx="5998822" cy="584775"/>
          </a:xfrm>
          <a:prstGeom prst="rect">
            <a:avLst/>
          </a:prstGeom>
          <a:noFill/>
        </p:spPr>
        <p:txBody>
          <a:bodyPr wrap="none" rtlCol="0">
            <a:spAutoFit/>
          </a:bodyPr>
          <a:lstStyle/>
          <a:p>
            <a:r>
              <a:rPr lang="nl-NL" sz="3200" b="0" dirty="0">
                <a:solidFill>
                  <a:srgbClr val="E64122"/>
                </a:solidFill>
                <a:latin typeface="Calibri" panose="020F0502020204030204" pitchFamily="34" charset="0"/>
                <a:cs typeface="Calibri" panose="020F0502020204030204" pitchFamily="34" charset="0"/>
              </a:rPr>
              <a:t>Van huidige naar gewenste situatie</a:t>
            </a:r>
            <a:endParaRPr lang="nl-NL" sz="3200" dirty="0"/>
          </a:p>
        </p:txBody>
      </p:sp>
    </p:spTree>
    <p:extLst>
      <p:ext uri="{BB962C8B-B14F-4D97-AF65-F5344CB8AC3E}">
        <p14:creationId xmlns:p14="http://schemas.microsoft.com/office/powerpoint/2010/main" val="136790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FF5E01-3B4A-16DE-7FA4-7FBFD1936E21}"/>
              </a:ext>
            </a:extLst>
          </p:cNvPr>
          <p:cNvSpPr>
            <a:spLocks noGrp="1"/>
          </p:cNvSpPr>
          <p:nvPr>
            <p:ph type="title"/>
          </p:nvPr>
        </p:nvSpPr>
        <p:spPr>
          <a:xfrm>
            <a:off x="2810108" y="210904"/>
            <a:ext cx="7705492" cy="635000"/>
          </a:xfrm>
        </p:spPr>
        <p:txBody>
          <a:bodyPr>
            <a:noAutofit/>
          </a:bodyPr>
          <a:lstStyle/>
          <a:p>
            <a:r>
              <a:rPr lang="nl-NL" sz="4400" b="0" dirty="0">
                <a:solidFill>
                  <a:srgbClr val="C00000"/>
                </a:solidFill>
              </a:rPr>
              <a:t>Driehoeken en verhouding </a:t>
            </a:r>
          </a:p>
        </p:txBody>
      </p:sp>
      <p:pic>
        <p:nvPicPr>
          <p:cNvPr id="12" name="Tijdelijke aanduiding voor inhoud 11">
            <a:extLst>
              <a:ext uri="{FF2B5EF4-FFF2-40B4-BE49-F238E27FC236}">
                <a16:creationId xmlns:a16="http://schemas.microsoft.com/office/drawing/2014/main" id="{97505436-5100-1937-6514-5759034C9D0A}"/>
              </a:ext>
            </a:extLst>
          </p:cNvPr>
          <p:cNvPicPr>
            <a:picLocks noGrp="1" noChangeAspect="1"/>
          </p:cNvPicPr>
          <p:nvPr>
            <p:ph idx="1"/>
          </p:nvPr>
        </p:nvPicPr>
        <p:blipFill>
          <a:blip r:embed="rId3"/>
          <a:stretch>
            <a:fillRect/>
          </a:stretch>
        </p:blipFill>
        <p:spPr>
          <a:xfrm>
            <a:off x="2335559" y="1248708"/>
            <a:ext cx="7950819" cy="5609292"/>
          </a:xfrm>
        </p:spPr>
      </p:pic>
      <p:grpSp>
        <p:nvGrpSpPr>
          <p:cNvPr id="18" name="Groep 17">
            <a:extLst>
              <a:ext uri="{FF2B5EF4-FFF2-40B4-BE49-F238E27FC236}">
                <a16:creationId xmlns:a16="http://schemas.microsoft.com/office/drawing/2014/main" id="{EF9985B1-DFD6-17D7-40EF-336B19318B80}"/>
              </a:ext>
            </a:extLst>
          </p:cNvPr>
          <p:cNvGrpSpPr/>
          <p:nvPr/>
        </p:nvGrpSpPr>
        <p:grpSpPr>
          <a:xfrm>
            <a:off x="1932877" y="528404"/>
            <a:ext cx="7449015" cy="6145291"/>
            <a:chOff x="1023557" y="-1143138"/>
            <a:chExt cx="9128536" cy="7720987"/>
          </a:xfrm>
        </p:grpSpPr>
        <p:pic>
          <p:nvPicPr>
            <p:cNvPr id="19" name="Afbeelding 18">
              <a:extLst>
                <a:ext uri="{FF2B5EF4-FFF2-40B4-BE49-F238E27FC236}">
                  <a16:creationId xmlns:a16="http://schemas.microsoft.com/office/drawing/2014/main" id="{A2448E9E-14C9-2216-D336-AF10A688E130}"/>
                </a:ext>
              </a:extLst>
            </p:cNvPr>
            <p:cNvPicPr>
              <a:picLocks noChangeAspect="1"/>
            </p:cNvPicPr>
            <p:nvPr/>
          </p:nvPicPr>
          <p:blipFill rotWithShape="1">
            <a:blip r:embed="rId4"/>
            <a:srcRect l="-2120" t="-1823" r="2120" b="1823"/>
            <a:stretch/>
          </p:blipFill>
          <p:spPr>
            <a:xfrm>
              <a:off x="2039906" y="-280151"/>
              <a:ext cx="8112187" cy="6858000"/>
            </a:xfrm>
            <a:prstGeom prst="rect">
              <a:avLst/>
            </a:prstGeom>
          </p:spPr>
        </p:pic>
        <p:sp>
          <p:nvSpPr>
            <p:cNvPr id="20" name="Gelijkbenige driehoek 19">
              <a:extLst>
                <a:ext uri="{FF2B5EF4-FFF2-40B4-BE49-F238E27FC236}">
                  <a16:creationId xmlns:a16="http://schemas.microsoft.com/office/drawing/2014/main" id="{C48F8B40-7E3D-5C6E-ECDB-B3039A58F3D2}"/>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97911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42F0F9-BA79-CE13-5392-308BAB7DC3E5}"/>
              </a:ext>
            </a:extLst>
          </p:cNvPr>
          <p:cNvSpPr>
            <a:spLocks noGrp="1"/>
          </p:cNvSpPr>
          <p:nvPr>
            <p:ph type="title"/>
          </p:nvPr>
        </p:nvSpPr>
        <p:spPr>
          <a:xfrm>
            <a:off x="2609850" y="311902"/>
            <a:ext cx="6086475" cy="635000"/>
          </a:xfrm>
        </p:spPr>
        <p:txBody>
          <a:bodyPr>
            <a:normAutofit fontScale="90000"/>
          </a:bodyPr>
          <a:lstStyle/>
          <a:p>
            <a:r>
              <a:rPr lang="nl-NL" sz="4900" b="0" dirty="0">
                <a:solidFill>
                  <a:srgbClr val="C00000"/>
                </a:solidFill>
                <a:latin typeface="Calibri" panose="020F0502020204030204" pitchFamily="34" charset="0"/>
                <a:cs typeface="Calibri" panose="020F0502020204030204" pitchFamily="34" charset="0"/>
              </a:rPr>
              <a:t>Doelen </a:t>
            </a:r>
            <a:r>
              <a:rPr lang="nl-NL" sz="4900" b="0" dirty="0" err="1">
                <a:solidFill>
                  <a:srgbClr val="C00000"/>
                </a:solidFill>
                <a:latin typeface="Calibri" panose="020F0502020204030204" pitchFamily="34" charset="0"/>
                <a:cs typeface="Calibri" panose="020F0502020204030204" pitchFamily="34" charset="0"/>
              </a:rPr>
              <a:t>driehoeksgesprek</a:t>
            </a:r>
            <a:endParaRPr lang="nl-NL" sz="4900" b="0" dirty="0">
              <a:solidFill>
                <a:srgbClr val="C00000"/>
              </a:solidFill>
              <a:latin typeface="Calibri" panose="020F0502020204030204" pitchFamily="34" charset="0"/>
              <a:cs typeface="Calibri" panose="020F0502020204030204" pitchFamily="34" charset="0"/>
            </a:endParaRPr>
          </a:p>
        </p:txBody>
      </p:sp>
      <p:pic>
        <p:nvPicPr>
          <p:cNvPr id="8" name="Afbeelding 7">
            <a:hlinkClick r:id="rId3"/>
            <a:extLst>
              <a:ext uri="{FF2B5EF4-FFF2-40B4-BE49-F238E27FC236}">
                <a16:creationId xmlns:a16="http://schemas.microsoft.com/office/drawing/2014/main" id="{12F71720-3268-1EC2-A4B7-F78FC993F44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77500" y="6098939"/>
            <a:ext cx="1353110" cy="478910"/>
          </a:xfrm>
          <a:prstGeom prst="rect">
            <a:avLst/>
          </a:prstGeom>
          <a:noFill/>
          <a:ln>
            <a:noFill/>
          </a:ln>
        </p:spPr>
      </p:pic>
      <p:graphicFrame>
        <p:nvGraphicFramePr>
          <p:cNvPr id="4" name="Diagram 3">
            <a:extLst>
              <a:ext uri="{FF2B5EF4-FFF2-40B4-BE49-F238E27FC236}">
                <a16:creationId xmlns:a16="http://schemas.microsoft.com/office/drawing/2014/main" id="{01E1D4D6-1E6C-EE37-224D-6BEA9A1142E4}"/>
              </a:ext>
            </a:extLst>
          </p:cNvPr>
          <p:cNvGraphicFramePr/>
          <p:nvPr>
            <p:extLst>
              <p:ext uri="{D42A27DB-BD31-4B8C-83A1-F6EECF244321}">
                <p14:modId xmlns:p14="http://schemas.microsoft.com/office/powerpoint/2010/main" val="2292819715"/>
              </p:ext>
            </p:extLst>
          </p:nvPr>
        </p:nvGraphicFramePr>
        <p:xfrm>
          <a:off x="1534059" y="1192795"/>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6695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1000A4F-660F-40DF-8AD6-188D424E9C4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DF47619A-0633-42E2-BAA0-9D248F40D0D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EA94E798-107B-4E02-9E76-1AE4E6B5526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EF038BB0-89BD-4DAF-BEF6-060B50AC772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767140F-7CF8-4814-8D1F-10B3B8D0494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0A9FFF66-8D0A-405F-AC3B-51E095FA9EA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AFEE92EB-8601-4312-A6CE-8B36D702684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0CF56273-2251-4828-8E52-FC4A33D5C9D9}"/>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21E8AFED-BCCD-416F-A54E-54397842FFFA}"/>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68E77AFD-19F8-4A15-9E14-BA8739E0CC3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0C47AF1-776C-1F57-DCCF-3898D7DE513C}"/>
              </a:ext>
            </a:extLst>
          </p:cNvPr>
          <p:cNvGrpSpPr/>
          <p:nvPr/>
        </p:nvGrpSpPr>
        <p:grpSpPr>
          <a:xfrm>
            <a:off x="2747569" y="684665"/>
            <a:ext cx="6025749" cy="5176650"/>
            <a:chOff x="1023557" y="-1143138"/>
            <a:chExt cx="9128536" cy="7720987"/>
          </a:xfrm>
        </p:grpSpPr>
        <p:pic>
          <p:nvPicPr>
            <p:cNvPr id="14" name="Afbeelding 13">
              <a:extLst>
                <a:ext uri="{FF2B5EF4-FFF2-40B4-BE49-F238E27FC236}">
                  <a16:creationId xmlns:a16="http://schemas.microsoft.com/office/drawing/2014/main" id="{20715C36-40C1-1E46-A611-C032FBED130C}"/>
                </a:ext>
              </a:extLst>
            </p:cNvPr>
            <p:cNvPicPr>
              <a:picLocks noChangeAspect="1"/>
            </p:cNvPicPr>
            <p:nvPr/>
          </p:nvPicPr>
          <p:blipFill rotWithShape="1">
            <a:blip r:embed="rId3"/>
            <a:srcRect l="-2120" t="-1823" r="2120" b="1823"/>
            <a:stretch/>
          </p:blipFill>
          <p:spPr>
            <a:xfrm>
              <a:off x="2039906" y="-280151"/>
              <a:ext cx="8112187" cy="6858000"/>
            </a:xfrm>
            <a:prstGeom prst="rect">
              <a:avLst/>
            </a:prstGeom>
          </p:spPr>
        </p:pic>
        <p:sp>
          <p:nvSpPr>
            <p:cNvPr id="15" name="Gelijkbenige driehoek 14">
              <a:extLst>
                <a:ext uri="{FF2B5EF4-FFF2-40B4-BE49-F238E27FC236}">
                  <a16:creationId xmlns:a16="http://schemas.microsoft.com/office/drawing/2014/main" id="{BE16FDC0-FA41-D90E-EE3E-80491D66A5CA}"/>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7" name="Afbeelding 6">
            <a:extLst>
              <a:ext uri="{FF2B5EF4-FFF2-40B4-BE49-F238E27FC236}">
                <a16:creationId xmlns:a16="http://schemas.microsoft.com/office/drawing/2014/main" id="{EA979ACD-3D54-DCAC-F577-603DA3AE5C53}"/>
              </a:ext>
            </a:extLst>
          </p:cNvPr>
          <p:cNvPicPr>
            <a:picLocks noChangeAspect="1"/>
          </p:cNvPicPr>
          <p:nvPr/>
        </p:nvPicPr>
        <p:blipFill>
          <a:blip r:embed="rId4"/>
          <a:stretch>
            <a:fillRect/>
          </a:stretch>
        </p:blipFill>
        <p:spPr>
          <a:xfrm>
            <a:off x="2351144" y="791458"/>
            <a:ext cx="7381712" cy="5300961"/>
          </a:xfrm>
          <a:prstGeom prst="rect">
            <a:avLst/>
          </a:prstGeom>
        </p:spPr>
      </p:pic>
      <p:pic>
        <p:nvPicPr>
          <p:cNvPr id="6" name="Picture 2" descr="Afbeelding met Lettertype, Graphics, grafische vormgeving, logo">
            <a:extLst>
              <a:ext uri="{FF2B5EF4-FFF2-40B4-BE49-F238E27FC236}">
                <a16:creationId xmlns:a16="http://schemas.microsoft.com/office/drawing/2014/main" id="{A6E90218-03B7-85A6-C8AD-BFF4EB3AA0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037" y="5861315"/>
            <a:ext cx="1835086" cy="675961"/>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afgeronde hoeken 7">
            <a:extLst>
              <a:ext uri="{FF2B5EF4-FFF2-40B4-BE49-F238E27FC236}">
                <a16:creationId xmlns:a16="http://schemas.microsoft.com/office/drawing/2014/main" id="{824D6AF7-5CA6-67C9-05EA-296C82AB2A9F}"/>
              </a:ext>
            </a:extLst>
          </p:cNvPr>
          <p:cNvSpPr/>
          <p:nvPr/>
        </p:nvSpPr>
        <p:spPr>
          <a:xfrm>
            <a:off x="638176" y="2038350"/>
            <a:ext cx="2295524" cy="2676526"/>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Rol schoolopleider</a:t>
            </a:r>
          </a:p>
        </p:txBody>
      </p:sp>
      <p:sp>
        <p:nvSpPr>
          <p:cNvPr id="10" name="Rechthoek: afgeronde hoeken 9">
            <a:extLst>
              <a:ext uri="{FF2B5EF4-FFF2-40B4-BE49-F238E27FC236}">
                <a16:creationId xmlns:a16="http://schemas.microsoft.com/office/drawing/2014/main" id="{71CB16F3-D12A-F289-2BE9-19B1E45E2FC6}"/>
              </a:ext>
            </a:extLst>
          </p:cNvPr>
          <p:cNvSpPr/>
          <p:nvPr/>
        </p:nvSpPr>
        <p:spPr>
          <a:xfrm>
            <a:off x="9330926" y="2038348"/>
            <a:ext cx="2346724" cy="2676528"/>
          </a:xfrm>
          <a:prstGeom prst="roundRect">
            <a:avLst/>
          </a:prstGeom>
          <a:solidFill>
            <a:schemeClr val="accent6">
              <a:lumMod val="50000"/>
            </a:schemeClr>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Rol Instituutsopleider</a:t>
            </a:r>
          </a:p>
        </p:txBody>
      </p:sp>
      <p:sp>
        <p:nvSpPr>
          <p:cNvPr id="11" name="Rechthoek: afgeronde hoeken 10">
            <a:extLst>
              <a:ext uri="{FF2B5EF4-FFF2-40B4-BE49-F238E27FC236}">
                <a16:creationId xmlns:a16="http://schemas.microsoft.com/office/drawing/2014/main" id="{D2010BD9-3DDD-8775-43AD-C643A5763E30}"/>
              </a:ext>
            </a:extLst>
          </p:cNvPr>
          <p:cNvSpPr/>
          <p:nvPr/>
        </p:nvSpPr>
        <p:spPr>
          <a:xfrm>
            <a:off x="3924300" y="183837"/>
            <a:ext cx="4705350" cy="58384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4400" dirty="0">
                <a:solidFill>
                  <a:srgbClr val="C00000"/>
                </a:solidFill>
              </a:rPr>
              <a:t>Lerarenopleiders</a:t>
            </a:r>
          </a:p>
        </p:txBody>
      </p:sp>
      <p:sp>
        <p:nvSpPr>
          <p:cNvPr id="12" name="Wolk 11">
            <a:extLst>
              <a:ext uri="{FF2B5EF4-FFF2-40B4-BE49-F238E27FC236}">
                <a16:creationId xmlns:a16="http://schemas.microsoft.com/office/drawing/2014/main" id="{B7E984C7-47E8-19B6-37B0-AF3E914C429B}"/>
              </a:ext>
            </a:extLst>
          </p:cNvPr>
          <p:cNvSpPr/>
          <p:nvPr/>
        </p:nvSpPr>
        <p:spPr>
          <a:xfrm>
            <a:off x="5247144" y="1609725"/>
            <a:ext cx="1771650" cy="1209675"/>
          </a:xfrm>
          <a:prstGeom prst="cloud">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E0B407F2-6756-D2F1-D265-446EBD977D2D}"/>
              </a:ext>
            </a:extLst>
          </p:cNvPr>
          <p:cNvPicPr>
            <a:picLocks noChangeAspect="1"/>
          </p:cNvPicPr>
          <p:nvPr/>
        </p:nvPicPr>
        <p:blipFill>
          <a:blip r:embed="rId6"/>
          <a:stretch>
            <a:fillRect/>
          </a:stretch>
        </p:blipFill>
        <p:spPr>
          <a:xfrm>
            <a:off x="280682" y="4158471"/>
            <a:ext cx="3321161" cy="1410914"/>
          </a:xfrm>
          <a:prstGeom prst="rect">
            <a:avLst/>
          </a:prstGeom>
        </p:spPr>
      </p:pic>
      <p:pic>
        <p:nvPicPr>
          <p:cNvPr id="18" name="Afbeelding 17">
            <a:extLst>
              <a:ext uri="{FF2B5EF4-FFF2-40B4-BE49-F238E27FC236}">
                <a16:creationId xmlns:a16="http://schemas.microsoft.com/office/drawing/2014/main" id="{0A4D4826-D3DC-9822-4DBF-3C8F79B46B82}"/>
              </a:ext>
            </a:extLst>
          </p:cNvPr>
          <p:cNvPicPr>
            <a:picLocks noChangeAspect="1"/>
          </p:cNvPicPr>
          <p:nvPr/>
        </p:nvPicPr>
        <p:blipFill>
          <a:blip r:embed="rId7"/>
          <a:stretch>
            <a:fillRect/>
          </a:stretch>
        </p:blipFill>
        <p:spPr>
          <a:xfrm>
            <a:off x="8336727" y="4223232"/>
            <a:ext cx="3678155" cy="1323851"/>
          </a:xfrm>
          <a:prstGeom prst="rect">
            <a:avLst/>
          </a:prstGeom>
        </p:spPr>
      </p:pic>
    </p:spTree>
    <p:extLst>
      <p:ext uri="{BB962C8B-B14F-4D97-AF65-F5344CB8AC3E}">
        <p14:creationId xmlns:p14="http://schemas.microsoft.com/office/powerpoint/2010/main" val="34197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4991C3-AAFB-A64D-0B91-084A0887C858}"/>
              </a:ext>
            </a:extLst>
          </p:cNvPr>
          <p:cNvSpPr>
            <a:spLocks noGrp="1"/>
          </p:cNvSpPr>
          <p:nvPr>
            <p:ph type="ctrTitle"/>
          </p:nvPr>
        </p:nvSpPr>
        <p:spPr>
          <a:xfrm>
            <a:off x="1064420" y="0"/>
            <a:ext cx="9127330" cy="2066925"/>
          </a:xfrm>
        </p:spPr>
        <p:txBody>
          <a:bodyPr/>
          <a:lstStyle/>
          <a:p>
            <a:r>
              <a:rPr lang="nl-NL" b="0" dirty="0">
                <a:solidFill>
                  <a:srgbClr val="C00000"/>
                </a:solidFill>
              </a:rPr>
              <a:t>Positieve wederzijdse afhankelijkheid</a:t>
            </a:r>
            <a:br>
              <a:rPr lang="nl-NL" b="0" dirty="0">
                <a:solidFill>
                  <a:srgbClr val="C00000"/>
                </a:solidFill>
              </a:rPr>
            </a:br>
            <a:r>
              <a:rPr lang="nl-NL" b="0" dirty="0">
                <a:solidFill>
                  <a:srgbClr val="C00000"/>
                </a:solidFill>
              </a:rPr>
              <a:t>&amp;</a:t>
            </a:r>
            <a:br>
              <a:rPr lang="nl-NL" b="0" dirty="0">
                <a:solidFill>
                  <a:srgbClr val="C00000"/>
                </a:solidFill>
              </a:rPr>
            </a:br>
            <a:r>
              <a:rPr lang="nl-NL" b="0" dirty="0">
                <a:solidFill>
                  <a:srgbClr val="C00000"/>
                </a:solidFill>
              </a:rPr>
              <a:t>Continue afstemmen</a:t>
            </a:r>
          </a:p>
        </p:txBody>
      </p:sp>
      <p:sp>
        <p:nvSpPr>
          <p:cNvPr id="3" name="Tijdelijke aanduiding voor tekst 2">
            <a:extLst>
              <a:ext uri="{FF2B5EF4-FFF2-40B4-BE49-F238E27FC236}">
                <a16:creationId xmlns:a16="http://schemas.microsoft.com/office/drawing/2014/main" id="{7E7B8CDE-64BD-79D5-9A46-6E7E02AF72A4}"/>
              </a:ext>
            </a:extLst>
          </p:cNvPr>
          <p:cNvSpPr>
            <a:spLocks noGrp="1"/>
          </p:cNvSpPr>
          <p:nvPr>
            <p:ph type="body" idx="10"/>
          </p:nvPr>
        </p:nvSpPr>
        <p:spPr>
          <a:xfrm>
            <a:off x="1064421" y="2197625"/>
            <a:ext cx="8188910" cy="3953747"/>
          </a:xfrm>
        </p:spPr>
        <p:txBody>
          <a:bodyPr>
            <a:normAutofit/>
          </a:bodyPr>
          <a:lstStyle/>
          <a:p>
            <a:r>
              <a:rPr lang="nl-NL" sz="2800" dirty="0" err="1">
                <a:solidFill>
                  <a:srgbClr val="C00000"/>
                </a:solidFill>
              </a:rPr>
              <a:t>Interdependant</a:t>
            </a:r>
            <a:endParaRPr lang="nl-NL" sz="2800" dirty="0">
              <a:solidFill>
                <a:srgbClr val="C00000"/>
              </a:solidFill>
            </a:endParaRPr>
          </a:p>
        </p:txBody>
      </p:sp>
      <p:pic>
        <p:nvPicPr>
          <p:cNvPr id="7" name="Afbeelding 6">
            <a:extLst>
              <a:ext uri="{FF2B5EF4-FFF2-40B4-BE49-F238E27FC236}">
                <a16:creationId xmlns:a16="http://schemas.microsoft.com/office/drawing/2014/main" id="{26EB0EB2-0C52-DF51-2140-98A199A26457}"/>
              </a:ext>
            </a:extLst>
          </p:cNvPr>
          <p:cNvPicPr>
            <a:picLocks noChangeAspect="1"/>
          </p:cNvPicPr>
          <p:nvPr/>
        </p:nvPicPr>
        <p:blipFill>
          <a:blip r:embed="rId3"/>
          <a:stretch>
            <a:fillRect/>
          </a:stretch>
        </p:blipFill>
        <p:spPr>
          <a:xfrm>
            <a:off x="1382209" y="3022317"/>
            <a:ext cx="7185706" cy="3457173"/>
          </a:xfrm>
          <a:prstGeom prst="rect">
            <a:avLst/>
          </a:prstGeom>
        </p:spPr>
      </p:pic>
      <p:sp>
        <p:nvSpPr>
          <p:cNvPr id="12" name="Ovaal 11">
            <a:extLst>
              <a:ext uri="{FF2B5EF4-FFF2-40B4-BE49-F238E27FC236}">
                <a16:creationId xmlns:a16="http://schemas.microsoft.com/office/drawing/2014/main" id="{11427B5F-6727-E5E1-398E-BDF6960E649C}"/>
              </a:ext>
            </a:extLst>
          </p:cNvPr>
          <p:cNvSpPr/>
          <p:nvPr/>
        </p:nvSpPr>
        <p:spPr>
          <a:xfrm>
            <a:off x="4874913" y="3846444"/>
            <a:ext cx="2812773" cy="1570382"/>
          </a:xfrm>
          <a:prstGeom prst="ellipse">
            <a:avLst/>
          </a:prstGeom>
          <a:noFill/>
          <a:ln w="38100">
            <a:solidFill>
              <a:srgbClr val="F028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26" name="Picture 2" descr="Afbeelding met Lettertype, Graphics, grafische vormgeving, logo">
            <a:extLst>
              <a:ext uri="{FF2B5EF4-FFF2-40B4-BE49-F238E27FC236}">
                <a16:creationId xmlns:a16="http://schemas.microsoft.com/office/drawing/2014/main" id="{F6091C3C-B66D-03B5-C639-03E33C02A2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ep 7">
            <a:extLst>
              <a:ext uri="{FF2B5EF4-FFF2-40B4-BE49-F238E27FC236}">
                <a16:creationId xmlns:a16="http://schemas.microsoft.com/office/drawing/2014/main" id="{B4B4DBB2-BCF6-C1A4-8BCB-1F8798B8CCCB}"/>
              </a:ext>
            </a:extLst>
          </p:cNvPr>
          <p:cNvGrpSpPr/>
          <p:nvPr/>
        </p:nvGrpSpPr>
        <p:grpSpPr>
          <a:xfrm>
            <a:off x="8261560" y="0"/>
            <a:ext cx="3308048" cy="2844080"/>
            <a:chOff x="1023557" y="-1143138"/>
            <a:chExt cx="9128536" cy="7720987"/>
          </a:xfrm>
        </p:grpSpPr>
        <p:pic>
          <p:nvPicPr>
            <p:cNvPr id="9" name="Afbeelding 8">
              <a:extLst>
                <a:ext uri="{FF2B5EF4-FFF2-40B4-BE49-F238E27FC236}">
                  <a16:creationId xmlns:a16="http://schemas.microsoft.com/office/drawing/2014/main" id="{EEB2DC6E-A861-D7C3-54A4-6B97B4CC2189}"/>
                </a:ext>
              </a:extLst>
            </p:cNvPr>
            <p:cNvPicPr>
              <a:picLocks noChangeAspect="1"/>
            </p:cNvPicPr>
            <p:nvPr/>
          </p:nvPicPr>
          <p:blipFill rotWithShape="1">
            <a:blip r:embed="rId5"/>
            <a:srcRect l="-2120" t="-1823" r="2120" b="1823"/>
            <a:stretch/>
          </p:blipFill>
          <p:spPr>
            <a:xfrm>
              <a:off x="2039906" y="-280151"/>
              <a:ext cx="8112187" cy="6858000"/>
            </a:xfrm>
            <a:prstGeom prst="rect">
              <a:avLst/>
            </a:prstGeom>
          </p:spPr>
        </p:pic>
        <p:sp>
          <p:nvSpPr>
            <p:cNvPr id="10" name="Gelijkbenige driehoek 9">
              <a:extLst>
                <a:ext uri="{FF2B5EF4-FFF2-40B4-BE49-F238E27FC236}">
                  <a16:creationId xmlns:a16="http://schemas.microsoft.com/office/drawing/2014/main" id="{A7CC7962-AA61-CF85-7354-3ADD9F34AD4B}"/>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58166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0C3EE-7005-24E9-C198-DD8E13180298}"/>
              </a:ext>
            </a:extLst>
          </p:cNvPr>
          <p:cNvSpPr>
            <a:spLocks noGrp="1"/>
          </p:cNvSpPr>
          <p:nvPr>
            <p:ph type="ctrTitle"/>
          </p:nvPr>
        </p:nvSpPr>
        <p:spPr>
          <a:xfrm>
            <a:off x="1550020" y="557561"/>
            <a:ext cx="10034642" cy="884689"/>
          </a:xfrm>
        </p:spPr>
        <p:txBody>
          <a:bodyPr/>
          <a:lstStyle/>
          <a:p>
            <a:r>
              <a:rPr lang="nl-NL" sz="4000" b="0" dirty="0">
                <a:solidFill>
                  <a:srgbClr val="C00000"/>
                </a:solidFill>
              </a:rPr>
              <a:t>Autonomie vraagt om  dialoog</a:t>
            </a:r>
          </a:p>
        </p:txBody>
      </p:sp>
      <p:pic>
        <p:nvPicPr>
          <p:cNvPr id="7" name="Afbeelding 6">
            <a:extLst>
              <a:ext uri="{FF2B5EF4-FFF2-40B4-BE49-F238E27FC236}">
                <a16:creationId xmlns:a16="http://schemas.microsoft.com/office/drawing/2014/main" id="{F5FBC677-1783-81C0-6BCE-65C0B247C108}"/>
              </a:ext>
            </a:extLst>
          </p:cNvPr>
          <p:cNvPicPr>
            <a:picLocks noChangeAspect="1"/>
          </p:cNvPicPr>
          <p:nvPr/>
        </p:nvPicPr>
        <p:blipFill>
          <a:blip r:embed="rId3"/>
          <a:stretch>
            <a:fillRect/>
          </a:stretch>
        </p:blipFill>
        <p:spPr>
          <a:xfrm>
            <a:off x="675717" y="2572679"/>
            <a:ext cx="8067741" cy="2342799"/>
          </a:xfrm>
          <a:prstGeom prst="rect">
            <a:avLst/>
          </a:prstGeom>
        </p:spPr>
      </p:pic>
      <p:pic>
        <p:nvPicPr>
          <p:cNvPr id="9" name="Picture 2" descr="Afbeelding met Lettertype, Graphics, grafische vormgeving, logo">
            <a:extLst>
              <a:ext uri="{FF2B5EF4-FFF2-40B4-BE49-F238E27FC236}">
                <a16:creationId xmlns:a16="http://schemas.microsoft.com/office/drawing/2014/main" id="{F8939B31-FE32-278C-7486-D63B07C641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a:extLst>
              <a:ext uri="{FF2B5EF4-FFF2-40B4-BE49-F238E27FC236}">
                <a16:creationId xmlns:a16="http://schemas.microsoft.com/office/drawing/2014/main" id="{B2FB70E5-43A0-E7E2-EB7A-7FE61B8E2487}"/>
              </a:ext>
            </a:extLst>
          </p:cNvPr>
          <p:cNvSpPr/>
          <p:nvPr/>
        </p:nvSpPr>
        <p:spPr>
          <a:xfrm>
            <a:off x="2842668" y="3687898"/>
            <a:ext cx="5480392" cy="32905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9E77E2A4-BB27-EF8A-A5E2-A0FC62F80C81}"/>
              </a:ext>
            </a:extLst>
          </p:cNvPr>
          <p:cNvSpPr/>
          <p:nvPr/>
        </p:nvSpPr>
        <p:spPr>
          <a:xfrm>
            <a:off x="984189" y="4029075"/>
            <a:ext cx="1006536" cy="30176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23AEC55A-B866-A72C-887A-8B53131BBA08}"/>
              </a:ext>
            </a:extLst>
          </p:cNvPr>
          <p:cNvSpPr/>
          <p:nvPr/>
        </p:nvSpPr>
        <p:spPr>
          <a:xfrm>
            <a:off x="3295729" y="4042924"/>
            <a:ext cx="5047549" cy="28791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6BF12E90-9DE8-C7A4-51EC-6F8E8C10829F}"/>
              </a:ext>
            </a:extLst>
          </p:cNvPr>
          <p:cNvSpPr/>
          <p:nvPr/>
        </p:nvSpPr>
        <p:spPr>
          <a:xfrm>
            <a:off x="970525" y="4301383"/>
            <a:ext cx="5858900" cy="30176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Groep 15">
            <a:extLst>
              <a:ext uri="{FF2B5EF4-FFF2-40B4-BE49-F238E27FC236}">
                <a16:creationId xmlns:a16="http://schemas.microsoft.com/office/drawing/2014/main" id="{EBFA8782-056E-04EA-33FE-850619010F3D}"/>
              </a:ext>
            </a:extLst>
          </p:cNvPr>
          <p:cNvGrpSpPr/>
          <p:nvPr/>
        </p:nvGrpSpPr>
        <p:grpSpPr>
          <a:xfrm>
            <a:off x="8369137" y="2126171"/>
            <a:ext cx="3193223" cy="2757108"/>
            <a:chOff x="1023557" y="-1143138"/>
            <a:chExt cx="9128536" cy="7720987"/>
          </a:xfrm>
        </p:grpSpPr>
        <p:pic>
          <p:nvPicPr>
            <p:cNvPr id="17" name="Afbeelding 16">
              <a:extLst>
                <a:ext uri="{FF2B5EF4-FFF2-40B4-BE49-F238E27FC236}">
                  <a16:creationId xmlns:a16="http://schemas.microsoft.com/office/drawing/2014/main" id="{A2E9FB1E-177D-C00A-1A0F-C869C2DD0506}"/>
                </a:ext>
              </a:extLst>
            </p:cNvPr>
            <p:cNvPicPr>
              <a:picLocks noChangeAspect="1"/>
            </p:cNvPicPr>
            <p:nvPr/>
          </p:nvPicPr>
          <p:blipFill rotWithShape="1">
            <a:blip r:embed="rId5"/>
            <a:srcRect l="-2120" t="-1823" r="2120" b="1823"/>
            <a:stretch/>
          </p:blipFill>
          <p:spPr>
            <a:xfrm>
              <a:off x="2039906" y="-280151"/>
              <a:ext cx="8112187" cy="6858000"/>
            </a:xfrm>
            <a:prstGeom prst="rect">
              <a:avLst/>
            </a:prstGeom>
          </p:spPr>
        </p:pic>
        <p:sp>
          <p:nvSpPr>
            <p:cNvPr id="18" name="Gelijkbenige driehoek 17">
              <a:extLst>
                <a:ext uri="{FF2B5EF4-FFF2-40B4-BE49-F238E27FC236}">
                  <a16:creationId xmlns:a16="http://schemas.microsoft.com/office/drawing/2014/main" id="{16D65936-D650-B675-F94F-F12153BC1B58}"/>
                </a:ext>
              </a:extLst>
            </p:cNvPr>
            <p:cNvSpPr/>
            <p:nvPr/>
          </p:nvSpPr>
          <p:spPr>
            <a:xfrm rot="19704720">
              <a:off x="1023557" y="-1143138"/>
              <a:ext cx="3846941" cy="2713850"/>
            </a:xfrm>
            <a:prstGeom prst="triangl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3" name="Afbeelding 12">
            <a:extLst>
              <a:ext uri="{FF2B5EF4-FFF2-40B4-BE49-F238E27FC236}">
                <a16:creationId xmlns:a16="http://schemas.microsoft.com/office/drawing/2014/main" id="{A00F3F07-411D-6676-1621-660358336552}"/>
              </a:ext>
            </a:extLst>
          </p:cNvPr>
          <p:cNvPicPr>
            <a:picLocks noChangeAspect="1"/>
          </p:cNvPicPr>
          <p:nvPr/>
        </p:nvPicPr>
        <p:blipFill>
          <a:blip r:embed="rId6"/>
          <a:stretch>
            <a:fillRect/>
          </a:stretch>
        </p:blipFill>
        <p:spPr>
          <a:xfrm>
            <a:off x="1246149" y="4883279"/>
            <a:ext cx="6019800" cy="1647825"/>
          </a:xfrm>
          <a:prstGeom prst="rect">
            <a:avLst/>
          </a:prstGeom>
        </p:spPr>
      </p:pic>
    </p:spTree>
    <p:extLst>
      <p:ext uri="{BB962C8B-B14F-4D97-AF65-F5344CB8AC3E}">
        <p14:creationId xmlns:p14="http://schemas.microsoft.com/office/powerpoint/2010/main" val="319434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1A3C-CD0E-B5E8-D5A8-73980568709A}"/>
              </a:ext>
            </a:extLst>
          </p:cNvPr>
          <p:cNvSpPr>
            <a:spLocks noGrp="1"/>
          </p:cNvSpPr>
          <p:nvPr>
            <p:ph type="ctrTitle"/>
          </p:nvPr>
        </p:nvSpPr>
        <p:spPr>
          <a:xfrm>
            <a:off x="356559" y="326632"/>
            <a:ext cx="5408340" cy="1862307"/>
          </a:xfrm>
        </p:spPr>
        <p:txBody>
          <a:bodyPr/>
          <a:lstStyle/>
          <a:p>
            <a:r>
              <a:rPr lang="nl-NL" sz="3600" b="0" dirty="0">
                <a:solidFill>
                  <a:srgbClr val="C00000"/>
                </a:solidFill>
              </a:rPr>
              <a:t>Contracteren</a:t>
            </a:r>
            <a:br>
              <a:rPr lang="nl-NL" sz="3600" b="0" dirty="0">
                <a:solidFill>
                  <a:srgbClr val="C00000"/>
                </a:solidFill>
              </a:rPr>
            </a:br>
            <a:r>
              <a:rPr lang="nl-NL" sz="3600" b="0" dirty="0" err="1">
                <a:solidFill>
                  <a:srgbClr val="C00000"/>
                </a:solidFill>
              </a:rPr>
              <a:t>Ont-moeten</a:t>
            </a:r>
            <a:r>
              <a:rPr lang="nl-NL" sz="3600" b="0" dirty="0">
                <a:solidFill>
                  <a:srgbClr val="C00000"/>
                </a:solidFill>
              </a:rPr>
              <a:t> &amp; </a:t>
            </a:r>
            <a:br>
              <a:rPr lang="nl-NL" sz="3600" b="0" dirty="0">
                <a:solidFill>
                  <a:srgbClr val="C00000"/>
                </a:solidFill>
              </a:rPr>
            </a:br>
            <a:r>
              <a:rPr lang="nl-NL" sz="3600" b="0" dirty="0" err="1">
                <a:solidFill>
                  <a:srgbClr val="C00000"/>
                </a:solidFill>
              </a:rPr>
              <a:t>ont-dekken</a:t>
            </a:r>
            <a:endParaRPr lang="nl-NL" sz="3600" b="0" dirty="0">
              <a:solidFill>
                <a:srgbClr val="C00000"/>
              </a:solidFill>
            </a:endParaRPr>
          </a:p>
        </p:txBody>
      </p:sp>
      <p:sp>
        <p:nvSpPr>
          <p:cNvPr id="3" name="Tijdelijke aanduiding voor tekst 2">
            <a:extLst>
              <a:ext uri="{FF2B5EF4-FFF2-40B4-BE49-F238E27FC236}">
                <a16:creationId xmlns:a16="http://schemas.microsoft.com/office/drawing/2014/main" id="{6A396103-1E5C-2A38-323D-40B562B68A13}"/>
              </a:ext>
            </a:extLst>
          </p:cNvPr>
          <p:cNvSpPr>
            <a:spLocks noGrp="1"/>
          </p:cNvSpPr>
          <p:nvPr>
            <p:ph type="body" idx="10"/>
          </p:nvPr>
        </p:nvSpPr>
        <p:spPr>
          <a:xfrm>
            <a:off x="555693" y="2647144"/>
            <a:ext cx="4373659" cy="3953747"/>
          </a:xfrm>
        </p:spPr>
        <p:txBody>
          <a:bodyPr/>
          <a:lstStyle/>
          <a:p>
            <a:r>
              <a:rPr lang="nl-NL" sz="2400" dirty="0"/>
              <a:t>Wie ben ik, wie ben jij?</a:t>
            </a:r>
          </a:p>
          <a:p>
            <a:endParaRPr lang="nl-NL" sz="2400" dirty="0"/>
          </a:p>
          <a:p>
            <a:r>
              <a:rPr lang="nl-NL" sz="2400" dirty="0"/>
              <a:t>Wat kenmerkt mij in mijn houding, wijze van begeleiden en communiceren in mijn rol als school- of  instituutsopleider?</a:t>
            </a:r>
          </a:p>
          <a:p>
            <a:endParaRPr lang="nl-NL" sz="2400" dirty="0"/>
          </a:p>
          <a:p>
            <a:endParaRPr lang="nl-NL" dirty="0">
              <a:solidFill>
                <a:srgbClr val="00B050"/>
              </a:solidFill>
            </a:endParaRPr>
          </a:p>
          <a:p>
            <a:endParaRPr lang="nl-NL" dirty="0">
              <a:solidFill>
                <a:srgbClr val="00B050"/>
              </a:solidFill>
            </a:endParaRPr>
          </a:p>
        </p:txBody>
      </p:sp>
      <p:pic>
        <p:nvPicPr>
          <p:cNvPr id="9" name="Picture 2" descr="Afbeelding met Lettertype, Graphics, grafische vormgeving, logo">
            <a:extLst>
              <a:ext uri="{FF2B5EF4-FFF2-40B4-BE49-F238E27FC236}">
                <a16:creationId xmlns:a16="http://schemas.microsoft.com/office/drawing/2014/main" id="{019B336A-9650-A1F2-C4E0-C53C14EE12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0530" y="5898751"/>
            <a:ext cx="2157029" cy="702140"/>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2CF9D31-AF73-8B39-B1A6-EFA4CF47B3B9}"/>
              </a:ext>
            </a:extLst>
          </p:cNvPr>
          <p:cNvPicPr>
            <a:picLocks noChangeAspect="1"/>
          </p:cNvPicPr>
          <p:nvPr/>
        </p:nvPicPr>
        <p:blipFill>
          <a:blip r:embed="rId4"/>
          <a:stretch>
            <a:fillRect/>
          </a:stretch>
        </p:blipFill>
        <p:spPr>
          <a:xfrm>
            <a:off x="4529839" y="136526"/>
            <a:ext cx="1168666" cy="822723"/>
          </a:xfrm>
          <a:prstGeom prst="rect">
            <a:avLst/>
          </a:prstGeom>
        </p:spPr>
      </p:pic>
      <p:pic>
        <p:nvPicPr>
          <p:cNvPr id="16" name="Afbeelding 15">
            <a:extLst>
              <a:ext uri="{FF2B5EF4-FFF2-40B4-BE49-F238E27FC236}">
                <a16:creationId xmlns:a16="http://schemas.microsoft.com/office/drawing/2014/main" id="{37A3A4DD-89BD-BEA3-6618-BE504E4AEB04}"/>
              </a:ext>
            </a:extLst>
          </p:cNvPr>
          <p:cNvPicPr>
            <a:picLocks noChangeAspect="1"/>
          </p:cNvPicPr>
          <p:nvPr/>
        </p:nvPicPr>
        <p:blipFill>
          <a:blip r:embed="rId5"/>
          <a:stretch>
            <a:fillRect/>
          </a:stretch>
        </p:blipFill>
        <p:spPr>
          <a:xfrm>
            <a:off x="5716211" y="136526"/>
            <a:ext cx="6475789" cy="6394842"/>
          </a:xfrm>
          <a:prstGeom prst="rect">
            <a:avLst/>
          </a:prstGeom>
          <a:noFill/>
        </p:spPr>
      </p:pic>
    </p:spTree>
    <p:extLst>
      <p:ext uri="{BB962C8B-B14F-4D97-AF65-F5344CB8AC3E}">
        <p14:creationId xmlns:p14="http://schemas.microsoft.com/office/powerpoint/2010/main" val="417475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873933A-04FC-15D6-1DFF-5963EB6B3605}"/>
              </a:ext>
            </a:extLst>
          </p:cNvPr>
          <p:cNvPicPr>
            <a:picLocks noChangeAspect="1"/>
          </p:cNvPicPr>
          <p:nvPr/>
        </p:nvPicPr>
        <p:blipFill>
          <a:blip r:embed="rId3"/>
          <a:stretch>
            <a:fillRect/>
          </a:stretch>
        </p:blipFill>
        <p:spPr>
          <a:xfrm>
            <a:off x="72801" y="1066666"/>
            <a:ext cx="6180492" cy="2745792"/>
          </a:xfrm>
          <a:prstGeom prst="rect">
            <a:avLst/>
          </a:prstGeom>
        </p:spPr>
      </p:pic>
      <p:pic>
        <p:nvPicPr>
          <p:cNvPr id="8" name="Afbeelding 7">
            <a:extLst>
              <a:ext uri="{FF2B5EF4-FFF2-40B4-BE49-F238E27FC236}">
                <a16:creationId xmlns:a16="http://schemas.microsoft.com/office/drawing/2014/main" id="{7055996E-8DA5-D710-08AD-A8D52FB9B58C}"/>
              </a:ext>
            </a:extLst>
          </p:cNvPr>
          <p:cNvPicPr>
            <a:picLocks noChangeAspect="1"/>
          </p:cNvPicPr>
          <p:nvPr/>
        </p:nvPicPr>
        <p:blipFill>
          <a:blip r:embed="rId4"/>
          <a:stretch>
            <a:fillRect/>
          </a:stretch>
        </p:blipFill>
        <p:spPr>
          <a:xfrm>
            <a:off x="6253293" y="2587752"/>
            <a:ext cx="5938707" cy="3161795"/>
          </a:xfrm>
          <a:prstGeom prst="rect">
            <a:avLst/>
          </a:prstGeom>
        </p:spPr>
      </p:pic>
      <p:pic>
        <p:nvPicPr>
          <p:cNvPr id="13" name="Afbeelding 12">
            <a:extLst>
              <a:ext uri="{FF2B5EF4-FFF2-40B4-BE49-F238E27FC236}">
                <a16:creationId xmlns:a16="http://schemas.microsoft.com/office/drawing/2014/main" id="{7850D404-6EBA-2A61-E299-637434C5A1DD}"/>
              </a:ext>
            </a:extLst>
          </p:cNvPr>
          <p:cNvPicPr>
            <a:picLocks noChangeAspect="1"/>
          </p:cNvPicPr>
          <p:nvPr/>
        </p:nvPicPr>
        <p:blipFill>
          <a:blip r:embed="rId5"/>
          <a:stretch>
            <a:fillRect/>
          </a:stretch>
        </p:blipFill>
        <p:spPr>
          <a:xfrm>
            <a:off x="2381997" y="4049519"/>
            <a:ext cx="1562100" cy="2305050"/>
          </a:xfrm>
          <a:prstGeom prst="rect">
            <a:avLst/>
          </a:prstGeom>
        </p:spPr>
      </p:pic>
      <p:pic>
        <p:nvPicPr>
          <p:cNvPr id="15" name="Afbeelding 14">
            <a:extLst>
              <a:ext uri="{FF2B5EF4-FFF2-40B4-BE49-F238E27FC236}">
                <a16:creationId xmlns:a16="http://schemas.microsoft.com/office/drawing/2014/main" id="{571B6F54-6334-7040-4232-3F61C0DC9CD9}"/>
              </a:ext>
            </a:extLst>
          </p:cNvPr>
          <p:cNvPicPr>
            <a:picLocks noChangeAspect="1"/>
          </p:cNvPicPr>
          <p:nvPr/>
        </p:nvPicPr>
        <p:blipFill>
          <a:blip r:embed="rId6"/>
          <a:stretch>
            <a:fillRect/>
          </a:stretch>
        </p:blipFill>
        <p:spPr>
          <a:xfrm>
            <a:off x="8655320" y="418402"/>
            <a:ext cx="1592651" cy="2278229"/>
          </a:xfrm>
          <a:prstGeom prst="rect">
            <a:avLst/>
          </a:prstGeom>
        </p:spPr>
      </p:pic>
      <p:pic>
        <p:nvPicPr>
          <p:cNvPr id="20" name="Afbeelding 19">
            <a:extLst>
              <a:ext uri="{FF2B5EF4-FFF2-40B4-BE49-F238E27FC236}">
                <a16:creationId xmlns:a16="http://schemas.microsoft.com/office/drawing/2014/main" id="{2D137A43-066C-B55E-E00E-42EC181ED7C0}"/>
              </a:ext>
            </a:extLst>
          </p:cNvPr>
          <p:cNvPicPr>
            <a:picLocks noChangeAspect="1"/>
          </p:cNvPicPr>
          <p:nvPr/>
        </p:nvPicPr>
        <p:blipFill>
          <a:blip r:embed="rId7"/>
          <a:stretch>
            <a:fillRect/>
          </a:stretch>
        </p:blipFill>
        <p:spPr>
          <a:xfrm>
            <a:off x="1626933" y="4141243"/>
            <a:ext cx="3072228" cy="2213326"/>
          </a:xfrm>
          <a:prstGeom prst="rect">
            <a:avLst/>
          </a:prstGeom>
        </p:spPr>
      </p:pic>
      <p:pic>
        <p:nvPicPr>
          <p:cNvPr id="21" name="Afbeelding 20">
            <a:extLst>
              <a:ext uri="{FF2B5EF4-FFF2-40B4-BE49-F238E27FC236}">
                <a16:creationId xmlns:a16="http://schemas.microsoft.com/office/drawing/2014/main" id="{54D5EFC1-A315-ABCC-372D-B6E944091D52}"/>
              </a:ext>
            </a:extLst>
          </p:cNvPr>
          <p:cNvPicPr>
            <a:picLocks noChangeAspect="1"/>
          </p:cNvPicPr>
          <p:nvPr/>
        </p:nvPicPr>
        <p:blipFill>
          <a:blip r:embed="rId7"/>
          <a:stretch>
            <a:fillRect/>
          </a:stretch>
        </p:blipFill>
        <p:spPr>
          <a:xfrm>
            <a:off x="7807425" y="483305"/>
            <a:ext cx="3072228" cy="2213326"/>
          </a:xfrm>
          <a:prstGeom prst="rect">
            <a:avLst/>
          </a:prstGeom>
        </p:spPr>
      </p:pic>
      <p:sp>
        <p:nvSpPr>
          <p:cNvPr id="2" name="Rechthoek: afgeronde hoeken 1">
            <a:extLst>
              <a:ext uri="{FF2B5EF4-FFF2-40B4-BE49-F238E27FC236}">
                <a16:creationId xmlns:a16="http://schemas.microsoft.com/office/drawing/2014/main" id="{F44C67E3-2FDD-1C10-8F48-8864EC6E8331}"/>
              </a:ext>
            </a:extLst>
          </p:cNvPr>
          <p:cNvSpPr/>
          <p:nvPr/>
        </p:nvSpPr>
        <p:spPr>
          <a:xfrm>
            <a:off x="4635142" y="4118940"/>
            <a:ext cx="1554132" cy="1573239"/>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2A2A86"/>
                </a:solidFill>
              </a:rPr>
              <a:t>Het open gesprek genereert kracht</a:t>
            </a:r>
          </a:p>
        </p:txBody>
      </p:sp>
      <p:sp>
        <p:nvSpPr>
          <p:cNvPr id="3" name="Tekstvak 2">
            <a:extLst>
              <a:ext uri="{FF2B5EF4-FFF2-40B4-BE49-F238E27FC236}">
                <a16:creationId xmlns:a16="http://schemas.microsoft.com/office/drawing/2014/main" id="{C025C6D2-592F-E66B-A186-18C660B3F1B4}"/>
              </a:ext>
            </a:extLst>
          </p:cNvPr>
          <p:cNvSpPr txBox="1"/>
          <p:nvPr/>
        </p:nvSpPr>
        <p:spPr>
          <a:xfrm>
            <a:off x="4493942" y="5677785"/>
            <a:ext cx="7311745" cy="1077218"/>
          </a:xfrm>
          <a:prstGeom prst="rect">
            <a:avLst/>
          </a:prstGeom>
          <a:noFill/>
        </p:spPr>
        <p:txBody>
          <a:bodyPr wrap="none" rtlCol="0">
            <a:spAutoFit/>
          </a:bodyPr>
          <a:lstStyle/>
          <a:p>
            <a:r>
              <a:rPr lang="nl-NL" sz="4400" b="0" dirty="0">
                <a:solidFill>
                  <a:srgbClr val="C00000"/>
                </a:solidFill>
                <a:latin typeface="+mn-lt"/>
              </a:rPr>
              <a:t>Daniel </a:t>
            </a:r>
            <a:r>
              <a:rPr lang="nl-NL" sz="4400" b="0" dirty="0" err="1">
                <a:solidFill>
                  <a:srgbClr val="C00000"/>
                </a:solidFill>
                <a:latin typeface="+mn-lt"/>
              </a:rPr>
              <a:t>Ofman</a:t>
            </a:r>
            <a:r>
              <a:rPr lang="nl-NL" sz="4400" b="0" dirty="0">
                <a:solidFill>
                  <a:srgbClr val="C00000"/>
                </a:solidFill>
                <a:latin typeface="+mn-lt"/>
              </a:rPr>
              <a:t> - kernkwaliteiten</a:t>
            </a:r>
            <a:br>
              <a:rPr lang="nl-NL" dirty="0"/>
            </a:br>
            <a:r>
              <a:rPr lang="nl-NL" sz="2000" b="1" dirty="0">
                <a:solidFill>
                  <a:srgbClr val="FFC000"/>
                </a:solidFill>
                <a:latin typeface="+mn-lt"/>
              </a:rPr>
              <a:t>Middel tot balans bevorderen tussen jou en de ander</a:t>
            </a:r>
            <a:endParaRPr lang="nl-NL" sz="2000" b="1" dirty="0">
              <a:solidFill>
                <a:srgbClr val="FFC000"/>
              </a:solidFill>
            </a:endParaRPr>
          </a:p>
        </p:txBody>
      </p:sp>
    </p:spTree>
    <p:extLst>
      <p:ext uri="{BB962C8B-B14F-4D97-AF65-F5344CB8AC3E}">
        <p14:creationId xmlns:p14="http://schemas.microsoft.com/office/powerpoint/2010/main" val="36686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p:cTn id="3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Kantoorthema">
  <a:themeElements>
    <a:clrScheme name="Aangepast 1">
      <a:dk1>
        <a:srgbClr val="231973"/>
      </a:dk1>
      <a:lt1>
        <a:srgbClr val="FFFFFF"/>
      </a:lt1>
      <a:dk2>
        <a:srgbClr val="F02837"/>
      </a:dk2>
      <a:lt2>
        <a:srgbClr val="FFFFFF"/>
      </a:lt2>
      <a:accent1>
        <a:srgbClr val="F02837"/>
      </a:accent1>
      <a:accent2>
        <a:srgbClr val="231973"/>
      </a:accent2>
      <a:accent3>
        <a:srgbClr val="A2A1C3"/>
      </a:accent3>
      <a:accent4>
        <a:srgbClr val="9FC8E1"/>
      </a:accent4>
      <a:accent5>
        <a:srgbClr val="D1D1E1"/>
      </a:accent5>
      <a:accent6>
        <a:srgbClr val="CAE0EE"/>
      </a:accent6>
      <a:hlink>
        <a:srgbClr val="F02837"/>
      </a:hlink>
      <a:folHlink>
        <a:srgbClr val="23197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jabloon" id="{B9DB8A1A-3464-4E3E-819B-C816FB02B01B}" vid="{E8D67D20-7C30-49EC-8EA4-D3EEC57B57A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8B00B37781BA489CB89489EB6E0948" ma:contentTypeVersion="11" ma:contentTypeDescription="Een nieuw document maken." ma:contentTypeScope="" ma:versionID="c94d32e04b9ef464a60f4a0a6c49c2d4">
  <xsd:schema xmlns:xsd="http://www.w3.org/2001/XMLSchema" xmlns:xs="http://www.w3.org/2001/XMLSchema" xmlns:p="http://schemas.microsoft.com/office/2006/metadata/properties" xmlns:ns2="4e28ad46-bb79-49bf-a675-8cb5dfa571df" xmlns:ns3="17f9a14d-bf30-47f1-9506-f791a9e168da" targetNamespace="http://schemas.microsoft.com/office/2006/metadata/properties" ma:root="true" ma:fieldsID="b74632776d706121271518c50f10fcfa" ns2:_="" ns3:_="">
    <xsd:import namespace="4e28ad46-bb79-49bf-a675-8cb5dfa571df"/>
    <xsd:import namespace="17f9a14d-bf30-47f1-9506-f791a9e168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28ad46-bb79-49bf-a675-8cb5dfa571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f89bdf80-2207-4cff-a9be-3f2c5c9b36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f9a14d-bf30-47f1-9506-f791a9e168da"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28ad46-bb79-49bf-a675-8cb5dfa571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DB8B60E-AC01-466E-AA00-9A55C17BB25A}"/>
</file>

<file path=customXml/itemProps2.xml><?xml version="1.0" encoding="utf-8"?>
<ds:datastoreItem xmlns:ds="http://schemas.openxmlformats.org/officeDocument/2006/customXml" ds:itemID="{98D0B0A2-9578-4455-93EC-BE0C397C9E50}">
  <ds:schemaRefs>
    <ds:schemaRef ds:uri="http://schemas.microsoft.com/sharepoint/v3/contenttype/forms"/>
  </ds:schemaRefs>
</ds:datastoreItem>
</file>

<file path=customXml/itemProps3.xml><?xml version="1.0" encoding="utf-8"?>
<ds:datastoreItem xmlns:ds="http://schemas.openxmlformats.org/officeDocument/2006/customXml" ds:itemID="{4C6CC486-3FDA-4AB4-8B4B-C520C473F3F8}">
  <ds:schemaRefs>
    <ds:schemaRef ds:uri="d91b7fe0-45ff-4a45-8327-042341073e8a"/>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purl.org/dc/dcmitype/"/>
    <ds:schemaRef ds:uri="http://schemas.openxmlformats.org/package/2006/metadata/core-properties"/>
    <ds:schemaRef ds:uri="54cec748-9285-414f-8642-528ce244d39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PowerPoint-sjabloon</Template>
  <TotalTime>0</TotalTime>
  <Words>1410</Words>
  <Application>Microsoft Office PowerPoint</Application>
  <PresentationFormat>Breedbeeld</PresentationFormat>
  <Paragraphs>209</Paragraphs>
  <Slides>19</Slides>
  <Notes>19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Kantoorthema</vt:lpstr>
      <vt:lpstr>Driehoeksgesprekken  -welkom-</vt:lpstr>
      <vt:lpstr>         Uit de vorige netwerkdag </vt:lpstr>
      <vt:lpstr>Driehoeken en verhouding </vt:lpstr>
      <vt:lpstr>Doelen driehoeksgesprek</vt:lpstr>
      <vt:lpstr>PowerPoint-presentatie</vt:lpstr>
      <vt:lpstr>Positieve wederzijdse afhankelijkheid &amp; Continue afstemmen</vt:lpstr>
      <vt:lpstr>Autonomie vraagt om  dialoog</vt:lpstr>
      <vt:lpstr>Contracteren Ont-moeten &amp;  ont-dekken</vt:lpstr>
      <vt:lpstr>PowerPoint-presentatie</vt:lpstr>
      <vt:lpstr>Daniel Ofman - kernkwaliteiten Middel tot balans bevorderen tussen jou en de ander</vt:lpstr>
      <vt:lpstr>Daniel Ofman - kernkwaliteiten Middel tot balans bevorderen tussen jou en de ander</vt:lpstr>
      <vt:lpstr>PowerPoint-presentatie</vt:lpstr>
      <vt:lpstr>Samen in gesprek 1</vt:lpstr>
      <vt:lpstr>Samen in gesprek 2</vt:lpstr>
      <vt:lpstr>Samen in gesprek 2, Casus A</vt:lpstr>
      <vt:lpstr>Samen in gesprek 2, Casus B</vt:lpstr>
      <vt:lpstr>Samen in gesprek 2, Casus C</vt:lpstr>
      <vt:lpstr>Samen in gesprek 2, Casus D</vt:lpstr>
      <vt:lpstr>Samen in gesprek 2, Casus 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TOELICHTING GEBRUIK PRESENTATIESJABLOON</dc:title>
  <dc:creator>Bergmans, Nikky</dc:creator>
  <cp:lastModifiedBy>Douma, Hilde</cp:lastModifiedBy>
  <cp:revision>126</cp:revision>
  <dcterms:created xsi:type="dcterms:W3CDTF">2023-06-09T21:12:43Z</dcterms:created>
  <dcterms:modified xsi:type="dcterms:W3CDTF">2023-11-20T21:24:29Z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0x010100F08B00B37781BA489CB89489EB6E0948</vt:lpwstr>
  </property>
  <property fmtid="{D5CDD505-2E9C-101B-9397-08002B2CF9AE}" pid="3" name="MediaServiceImageTags">
    <vt:lpwstr/>
  </property>
</Properties>
</file>