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sldIdLst>
    <p:sldId id="537" r:id="rId5"/>
    <p:sldId id="374" r:id="rId6"/>
    <p:sldId id="539" r:id="rId7"/>
    <p:sldId id="502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907000-D84D-66C9-36D0-993D3D614152}" name="Douma, Hilde" initials="DH" userId="S::doumah@kempel.nl::2e15a16c-8fa2-4521-a0cc-ef5aaa2e1d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000000"/>
    <a:srgbClr val="292A64"/>
    <a:srgbClr val="C6007C"/>
    <a:srgbClr val="8CC052"/>
    <a:srgbClr val="C91F3C"/>
    <a:srgbClr val="6D5273"/>
    <a:srgbClr val="2B86B5"/>
    <a:srgbClr val="4472C4"/>
    <a:srgbClr val="1E2A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DD7B62-05B9-4A94-BADB-51453D70DDF7}" v="2" dt="2023-11-20T13:01:06.603"/>
    <p1510:client id="{2ACA9350-6A4C-45D1-9213-3D82C1D90375}" v="2" vWet="4" dt="2023-11-21T08:43:06.259"/>
    <p1510:client id="{AC1EFE16-1378-4CA3-B7A6-20CF0C47471D}" v="41" dt="2023-11-21T11:48:02.116"/>
    <p1510:client id="{D3563D04-C93E-47ED-B666-9C0DBBCE8E8E}" v="18" dt="2023-11-21T08:43:43.593"/>
    <p1510:client id="{DD811A9B-BD50-4B83-BCB2-ADBA0C503039}" vWet="3" dt="2023-11-21T08:06:48.6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0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uma, Hilde" userId="S::doumah@kempel.nl::2e15a16c-8fa2-4521-a0cc-ef5aaa2e1d91" providerId="AD" clId="Web-{D3563D04-C93E-47ED-B666-9C0DBBCE8E8E}"/>
    <pc:docChg chg="addSld delSld modSld">
      <pc:chgData name="Douma, Hilde" userId="S::doumah@kempel.nl::2e15a16c-8fa2-4521-a0cc-ef5aaa2e1d91" providerId="AD" clId="Web-{D3563D04-C93E-47ED-B666-9C0DBBCE8E8E}" dt="2023-11-21T08:43:43.593" v="15"/>
      <pc:docMkLst>
        <pc:docMk/>
      </pc:docMkLst>
      <pc:sldChg chg="new del">
        <pc:chgData name="Douma, Hilde" userId="S::doumah@kempel.nl::2e15a16c-8fa2-4521-a0cc-ef5aaa2e1d91" providerId="AD" clId="Web-{D3563D04-C93E-47ED-B666-9C0DBBCE8E8E}" dt="2023-11-21T08:43:07.871" v="1"/>
        <pc:sldMkLst>
          <pc:docMk/>
          <pc:sldMk cId="1239767725" sldId="524"/>
        </pc:sldMkLst>
      </pc:sldChg>
      <pc:sldChg chg="addSp delSp modSp add replId">
        <pc:chgData name="Douma, Hilde" userId="S::doumah@kempel.nl::2e15a16c-8fa2-4521-a0cc-ef5aaa2e1d91" providerId="AD" clId="Web-{D3563D04-C93E-47ED-B666-9C0DBBCE8E8E}" dt="2023-11-21T08:43:24.919" v="9"/>
        <pc:sldMkLst>
          <pc:docMk/>
          <pc:sldMk cId="2224183227" sldId="524"/>
        </pc:sldMkLst>
        <pc:spChg chg="del mod">
          <ac:chgData name="Douma, Hilde" userId="S::doumah@kempel.nl::2e15a16c-8fa2-4521-a0cc-ef5aaa2e1d91" providerId="AD" clId="Web-{D3563D04-C93E-47ED-B666-9C0DBBCE8E8E}" dt="2023-11-21T08:43:19.091" v="6"/>
          <ac:spMkLst>
            <pc:docMk/>
            <pc:sldMk cId="2224183227" sldId="524"/>
            <ac:spMk id="3" creationId="{A7A65156-A2CF-5D89-ECD2-1E1B9B9F9AAE}"/>
          </ac:spMkLst>
        </pc:spChg>
        <pc:spChg chg="add mod">
          <ac:chgData name="Douma, Hilde" userId="S::doumah@kempel.nl::2e15a16c-8fa2-4521-a0cc-ef5aaa2e1d91" providerId="AD" clId="Web-{D3563D04-C93E-47ED-B666-9C0DBBCE8E8E}" dt="2023-11-21T08:43:19.091" v="6"/>
          <ac:spMkLst>
            <pc:docMk/>
            <pc:sldMk cId="2224183227" sldId="524"/>
            <ac:spMk id="5" creationId="{1E85F574-5D65-85A0-0CB1-6B4534C08D63}"/>
          </ac:spMkLst>
        </pc:spChg>
        <pc:spChg chg="del mod">
          <ac:chgData name="Douma, Hilde" userId="S::doumah@kempel.nl::2e15a16c-8fa2-4521-a0cc-ef5aaa2e1d91" providerId="AD" clId="Web-{D3563D04-C93E-47ED-B666-9C0DBBCE8E8E}" dt="2023-11-21T08:43:24.919" v="9"/>
          <ac:spMkLst>
            <pc:docMk/>
            <pc:sldMk cId="2224183227" sldId="524"/>
            <ac:spMk id="7" creationId="{6ED10557-DEA0-0AF4-0823-E0D88D170F5E}"/>
          </ac:spMkLst>
        </pc:spChg>
        <pc:picChg chg="del">
          <ac:chgData name="Douma, Hilde" userId="S::doumah@kempel.nl::2e15a16c-8fa2-4521-a0cc-ef5aaa2e1d91" providerId="AD" clId="Web-{D3563D04-C93E-47ED-B666-9C0DBBCE8E8E}" dt="2023-11-21T08:43:14.341" v="3"/>
          <ac:picMkLst>
            <pc:docMk/>
            <pc:sldMk cId="2224183227" sldId="524"/>
            <ac:picMk id="10" creationId="{AB8CE288-C24A-83F4-C947-FB958EF8787D}"/>
          </ac:picMkLst>
        </pc:picChg>
      </pc:sldChg>
      <pc:sldChg chg="add replId">
        <pc:chgData name="Douma, Hilde" userId="S::doumah@kempel.nl::2e15a16c-8fa2-4521-a0cc-ef5aaa2e1d91" providerId="AD" clId="Web-{D3563D04-C93E-47ED-B666-9C0DBBCE8E8E}" dt="2023-11-21T08:43:28.873" v="10"/>
        <pc:sldMkLst>
          <pc:docMk/>
          <pc:sldMk cId="1788827764" sldId="525"/>
        </pc:sldMkLst>
      </pc:sldChg>
      <pc:sldChg chg="add replId">
        <pc:chgData name="Douma, Hilde" userId="S::doumah@kempel.nl::2e15a16c-8fa2-4521-a0cc-ef5aaa2e1d91" providerId="AD" clId="Web-{D3563D04-C93E-47ED-B666-9C0DBBCE8E8E}" dt="2023-11-21T08:43:30.717" v="11"/>
        <pc:sldMkLst>
          <pc:docMk/>
          <pc:sldMk cId="699140259" sldId="526"/>
        </pc:sldMkLst>
      </pc:sldChg>
      <pc:sldChg chg="add replId">
        <pc:chgData name="Douma, Hilde" userId="S::doumah@kempel.nl::2e15a16c-8fa2-4521-a0cc-ef5aaa2e1d91" providerId="AD" clId="Web-{D3563D04-C93E-47ED-B666-9C0DBBCE8E8E}" dt="2023-11-21T08:43:32.654" v="12"/>
        <pc:sldMkLst>
          <pc:docMk/>
          <pc:sldMk cId="450362419" sldId="527"/>
        </pc:sldMkLst>
      </pc:sldChg>
      <pc:sldChg chg="add replId">
        <pc:chgData name="Douma, Hilde" userId="S::doumah@kempel.nl::2e15a16c-8fa2-4521-a0cc-ef5aaa2e1d91" providerId="AD" clId="Web-{D3563D04-C93E-47ED-B666-9C0DBBCE8E8E}" dt="2023-11-21T08:43:37.186" v="13"/>
        <pc:sldMkLst>
          <pc:docMk/>
          <pc:sldMk cId="2483647602" sldId="528"/>
        </pc:sldMkLst>
      </pc:sldChg>
      <pc:sldChg chg="add del replId">
        <pc:chgData name="Douma, Hilde" userId="S::doumah@kempel.nl::2e15a16c-8fa2-4521-a0cc-ef5aaa2e1d91" providerId="AD" clId="Web-{D3563D04-C93E-47ED-B666-9C0DBBCE8E8E}" dt="2023-11-21T08:43:43.593" v="15"/>
        <pc:sldMkLst>
          <pc:docMk/>
          <pc:sldMk cId="2437189565" sldId="529"/>
        </pc:sldMkLst>
      </pc:sldChg>
    </pc:docChg>
  </pc:docChgLst>
  <pc:docChgLst>
    <pc:chgData name="Donlou, Dionne" userId="S::donloud@kempel.nl::e98b1bb5-9ca9-440d-beb9-1ed8c9ce8fb1" providerId="AD" clId="Web-{7ED7925B-F31F-4411-88B3-D4C3472AE171}"/>
    <pc:docChg chg="modSld">
      <pc:chgData name="Donlou, Dionne" userId="S::donloud@kempel.nl::e98b1bb5-9ca9-440d-beb9-1ed8c9ce8fb1" providerId="AD" clId="Web-{7ED7925B-F31F-4411-88B3-D4C3472AE171}" dt="2023-11-16T13:11:38.672" v="171" actId="20577"/>
      <pc:docMkLst>
        <pc:docMk/>
      </pc:docMkLst>
      <pc:sldChg chg="modNotes">
        <pc:chgData name="Donlou, Dionne" userId="S::donloud@kempel.nl::e98b1bb5-9ca9-440d-beb9-1ed8c9ce8fb1" providerId="AD" clId="Web-{7ED7925B-F31F-4411-88B3-D4C3472AE171}" dt="2023-11-16T12:53:19.627" v="94"/>
        <pc:sldMkLst>
          <pc:docMk/>
          <pc:sldMk cId="4221461366" sldId="357"/>
        </pc:sldMkLst>
      </pc:sldChg>
      <pc:sldChg chg="modSp modNotes">
        <pc:chgData name="Donlou, Dionne" userId="S::donloud@kempel.nl::e98b1bb5-9ca9-440d-beb9-1ed8c9ce8fb1" providerId="AD" clId="Web-{7ED7925B-F31F-4411-88B3-D4C3472AE171}" dt="2023-11-16T12:59:12.214" v="121"/>
        <pc:sldMkLst>
          <pc:docMk/>
          <pc:sldMk cId="2749458731" sldId="358"/>
        </pc:sldMkLst>
        <pc:spChg chg="mod">
          <ac:chgData name="Donlou, Dionne" userId="S::donloud@kempel.nl::e98b1bb5-9ca9-440d-beb9-1ed8c9ce8fb1" providerId="AD" clId="Web-{7ED7925B-F31F-4411-88B3-D4C3472AE171}" dt="2023-11-16T12:59:04.714" v="99" actId="20577"/>
          <ac:spMkLst>
            <pc:docMk/>
            <pc:sldMk cId="2749458731" sldId="358"/>
            <ac:spMk id="3" creationId="{C2BB7C0C-5A84-69BC-7698-28F0C4F4F682}"/>
          </ac:spMkLst>
        </pc:spChg>
      </pc:sldChg>
      <pc:sldChg chg="modSp">
        <pc:chgData name="Donlou, Dionne" userId="S::donloud@kempel.nl::e98b1bb5-9ca9-440d-beb9-1ed8c9ce8fb1" providerId="AD" clId="Web-{7ED7925B-F31F-4411-88B3-D4C3472AE171}" dt="2023-11-16T13:11:38.672" v="171" actId="20577"/>
        <pc:sldMkLst>
          <pc:docMk/>
          <pc:sldMk cId="1809363309" sldId="510"/>
        </pc:sldMkLst>
        <pc:spChg chg="mod">
          <ac:chgData name="Donlou, Dionne" userId="S::donloud@kempel.nl::e98b1bb5-9ca9-440d-beb9-1ed8c9ce8fb1" providerId="AD" clId="Web-{7ED7925B-F31F-4411-88B3-D4C3472AE171}" dt="2023-11-16T13:11:38.672" v="171" actId="20577"/>
          <ac:spMkLst>
            <pc:docMk/>
            <pc:sldMk cId="1809363309" sldId="510"/>
            <ac:spMk id="2" creationId="{403D242D-9C81-5F90-790C-80BAEF26F686}"/>
          </ac:spMkLst>
        </pc:spChg>
      </pc:sldChg>
      <pc:sldChg chg="modNotes">
        <pc:chgData name="Donlou, Dionne" userId="S::donloud@kempel.nl::e98b1bb5-9ca9-440d-beb9-1ed8c9ce8fb1" providerId="AD" clId="Web-{7ED7925B-F31F-4411-88B3-D4C3472AE171}" dt="2023-11-16T13:00:07.934" v="131"/>
        <pc:sldMkLst>
          <pc:docMk/>
          <pc:sldMk cId="2949365435" sldId="519"/>
        </pc:sldMkLst>
      </pc:sldChg>
      <pc:sldChg chg="modNotes">
        <pc:chgData name="Donlou, Dionne" userId="S::donloud@kempel.nl::e98b1bb5-9ca9-440d-beb9-1ed8c9ce8fb1" providerId="AD" clId="Web-{7ED7925B-F31F-4411-88B3-D4C3472AE171}" dt="2023-11-16T13:07:59.774" v="144"/>
        <pc:sldMkLst>
          <pc:docMk/>
          <pc:sldMk cId="2857538141" sldId="520"/>
        </pc:sldMkLst>
      </pc:sldChg>
    </pc:docChg>
  </pc:docChgLst>
  <pc:docChgLst>
    <pc:chgData name="Donlou, Dionne" userId="S::donloud@kempel.nl::e98b1bb5-9ca9-440d-beb9-1ed8c9ce8fb1" providerId="AD" clId="Web-{24DD7B62-05B9-4A94-BADB-51453D70DDF7}"/>
    <pc:docChg chg="modSld">
      <pc:chgData name="Donlou, Dionne" userId="S::donloud@kempel.nl::e98b1bb5-9ca9-440d-beb9-1ed8c9ce8fb1" providerId="AD" clId="Web-{24DD7B62-05B9-4A94-BADB-51453D70DDF7}" dt="2023-11-20T13:01:02.400" v="44"/>
      <pc:docMkLst>
        <pc:docMk/>
      </pc:docMkLst>
      <pc:sldChg chg="modNotes">
        <pc:chgData name="Donlou, Dionne" userId="S::donloud@kempel.nl::e98b1bb5-9ca9-440d-beb9-1ed8c9ce8fb1" providerId="AD" clId="Web-{24DD7B62-05B9-4A94-BADB-51453D70DDF7}" dt="2023-11-20T13:01:02.400" v="44"/>
        <pc:sldMkLst>
          <pc:docMk/>
          <pc:sldMk cId="2857538141" sldId="520"/>
        </pc:sldMkLst>
      </pc:sldChg>
    </pc:docChg>
  </pc:docChgLst>
  <pc:docChgLst>
    <pc:chgData name="Lamers, Puck" userId="abc756ac-9472-49c4-bc45-3db1014f8741" providerId="ADAL" clId="{06BD16CA-C574-054D-AD1C-42A9BB23675F}"/>
    <pc:docChg chg="undo custSel addSld delSld modSld sldOrd">
      <pc:chgData name="Lamers, Puck" userId="abc756ac-9472-49c4-bc45-3db1014f8741" providerId="ADAL" clId="{06BD16CA-C574-054D-AD1C-42A9BB23675F}" dt="2023-11-08T13:52:54.636" v="125" actId="13926"/>
      <pc:docMkLst>
        <pc:docMk/>
      </pc:docMkLst>
      <pc:sldChg chg="del">
        <pc:chgData name="Lamers, Puck" userId="abc756ac-9472-49c4-bc45-3db1014f8741" providerId="ADAL" clId="{06BD16CA-C574-054D-AD1C-42A9BB23675F}" dt="2023-11-08T13:51:08.896" v="81" actId="2696"/>
        <pc:sldMkLst>
          <pc:docMk/>
          <pc:sldMk cId="0" sldId="257"/>
        </pc:sldMkLst>
      </pc:sldChg>
      <pc:sldChg chg="del">
        <pc:chgData name="Lamers, Puck" userId="abc756ac-9472-49c4-bc45-3db1014f8741" providerId="ADAL" clId="{06BD16CA-C574-054D-AD1C-42A9BB23675F}" dt="2023-11-08T13:51:09.442" v="82" actId="2696"/>
        <pc:sldMkLst>
          <pc:docMk/>
          <pc:sldMk cId="0" sldId="258"/>
        </pc:sldMkLst>
      </pc:sldChg>
      <pc:sldChg chg="del">
        <pc:chgData name="Lamers, Puck" userId="abc756ac-9472-49c4-bc45-3db1014f8741" providerId="ADAL" clId="{06BD16CA-C574-054D-AD1C-42A9BB23675F}" dt="2023-11-08T13:51:09.897" v="83" actId="2696"/>
        <pc:sldMkLst>
          <pc:docMk/>
          <pc:sldMk cId="0" sldId="259"/>
        </pc:sldMkLst>
      </pc:sldChg>
      <pc:sldChg chg="del">
        <pc:chgData name="Lamers, Puck" userId="abc756ac-9472-49c4-bc45-3db1014f8741" providerId="ADAL" clId="{06BD16CA-C574-054D-AD1C-42A9BB23675F}" dt="2023-11-08T13:47:28.633" v="72" actId="2696"/>
        <pc:sldMkLst>
          <pc:docMk/>
          <pc:sldMk cId="2838156053" sldId="330"/>
        </pc:sldMkLst>
      </pc:sldChg>
      <pc:sldChg chg="add del">
        <pc:chgData name="Lamers, Puck" userId="abc756ac-9472-49c4-bc45-3db1014f8741" providerId="ADAL" clId="{06BD16CA-C574-054D-AD1C-42A9BB23675F}" dt="2023-11-08T13:46:09.859" v="23" actId="2696"/>
        <pc:sldMkLst>
          <pc:docMk/>
          <pc:sldMk cId="4221461366" sldId="357"/>
        </pc:sldMkLst>
      </pc:sldChg>
      <pc:sldChg chg="modSp mod">
        <pc:chgData name="Lamers, Puck" userId="abc756ac-9472-49c4-bc45-3db1014f8741" providerId="ADAL" clId="{06BD16CA-C574-054D-AD1C-42A9BB23675F}" dt="2023-11-08T13:47:37.206" v="74" actId="13926"/>
        <pc:sldMkLst>
          <pc:docMk/>
          <pc:sldMk cId="2749458731" sldId="358"/>
        </pc:sldMkLst>
        <pc:spChg chg="mod">
          <ac:chgData name="Lamers, Puck" userId="abc756ac-9472-49c4-bc45-3db1014f8741" providerId="ADAL" clId="{06BD16CA-C574-054D-AD1C-42A9BB23675F}" dt="2023-11-08T13:47:34.517" v="73" actId="13926"/>
          <ac:spMkLst>
            <pc:docMk/>
            <pc:sldMk cId="2749458731" sldId="358"/>
            <ac:spMk id="2" creationId="{403D242D-9C81-5F90-790C-80BAEF26F686}"/>
          </ac:spMkLst>
        </pc:spChg>
        <pc:spChg chg="mod">
          <ac:chgData name="Lamers, Puck" userId="abc756ac-9472-49c4-bc45-3db1014f8741" providerId="ADAL" clId="{06BD16CA-C574-054D-AD1C-42A9BB23675F}" dt="2023-11-08T13:47:37.206" v="74" actId="13926"/>
          <ac:spMkLst>
            <pc:docMk/>
            <pc:sldMk cId="2749458731" sldId="358"/>
            <ac:spMk id="4" creationId="{34430378-7EB9-4D00-FFEF-41CABCADE279}"/>
          </ac:spMkLst>
        </pc:spChg>
      </pc:sldChg>
      <pc:sldChg chg="delSp modSp mod">
        <pc:chgData name="Lamers, Puck" userId="abc756ac-9472-49c4-bc45-3db1014f8741" providerId="ADAL" clId="{06BD16CA-C574-054D-AD1C-42A9BB23675F}" dt="2023-11-08T13:47:50.702" v="79" actId="478"/>
        <pc:sldMkLst>
          <pc:docMk/>
          <pc:sldMk cId="2555475228" sldId="360"/>
        </pc:sldMkLst>
        <pc:spChg chg="mod">
          <ac:chgData name="Lamers, Puck" userId="abc756ac-9472-49c4-bc45-3db1014f8741" providerId="ADAL" clId="{06BD16CA-C574-054D-AD1C-42A9BB23675F}" dt="2023-11-08T13:47:47.251" v="76" actId="13926"/>
          <ac:spMkLst>
            <pc:docMk/>
            <pc:sldMk cId="2555475228" sldId="360"/>
            <ac:spMk id="2" creationId="{8442F0F9-BA79-CE13-5392-308BAB7DC3E5}"/>
          </ac:spMkLst>
        </pc:spChg>
        <pc:spChg chg="mod">
          <ac:chgData name="Lamers, Puck" userId="abc756ac-9472-49c4-bc45-3db1014f8741" providerId="ADAL" clId="{06BD16CA-C574-054D-AD1C-42A9BB23675F}" dt="2023-11-08T13:47:49.790" v="78" actId="20577"/>
          <ac:spMkLst>
            <pc:docMk/>
            <pc:sldMk cId="2555475228" sldId="360"/>
            <ac:spMk id="3" creationId="{E7D124FA-E3C2-07E3-CBB1-4FA9AF8B1958}"/>
          </ac:spMkLst>
        </pc:spChg>
        <pc:picChg chg="del">
          <ac:chgData name="Lamers, Puck" userId="abc756ac-9472-49c4-bc45-3db1014f8741" providerId="ADAL" clId="{06BD16CA-C574-054D-AD1C-42A9BB23675F}" dt="2023-11-08T13:47:50.702" v="79" actId="478"/>
          <ac:picMkLst>
            <pc:docMk/>
            <pc:sldMk cId="2555475228" sldId="360"/>
            <ac:picMk id="7" creationId="{9AE8302F-6D70-915B-499E-99D14DB4A6A8}"/>
          </ac:picMkLst>
        </pc:picChg>
      </pc:sldChg>
      <pc:sldChg chg="del">
        <pc:chgData name="Lamers, Puck" userId="abc756ac-9472-49c4-bc45-3db1014f8741" providerId="ADAL" clId="{06BD16CA-C574-054D-AD1C-42A9BB23675F}" dt="2023-11-08T13:51:15.811" v="85" actId="2696"/>
        <pc:sldMkLst>
          <pc:docMk/>
          <pc:sldMk cId="4191816592" sldId="362"/>
        </pc:sldMkLst>
      </pc:sldChg>
      <pc:sldChg chg="modSp mod">
        <pc:chgData name="Lamers, Puck" userId="abc756ac-9472-49c4-bc45-3db1014f8741" providerId="ADAL" clId="{06BD16CA-C574-054D-AD1C-42A9BB23675F}" dt="2023-11-08T13:51:29.577" v="90" actId="13926"/>
        <pc:sldMkLst>
          <pc:docMk/>
          <pc:sldMk cId="3678086299" sldId="365"/>
        </pc:sldMkLst>
        <pc:spChg chg="mod">
          <ac:chgData name="Lamers, Puck" userId="abc756ac-9472-49c4-bc45-3db1014f8741" providerId="ADAL" clId="{06BD16CA-C574-054D-AD1C-42A9BB23675F}" dt="2023-11-08T13:51:29.577" v="90" actId="13926"/>
          <ac:spMkLst>
            <pc:docMk/>
            <pc:sldMk cId="3678086299" sldId="365"/>
            <ac:spMk id="2" creationId="{6E37DA0E-1B29-7F2D-1A32-AE4B71D74B44}"/>
          </ac:spMkLst>
        </pc:spChg>
      </pc:sldChg>
      <pc:sldChg chg="modSp mod">
        <pc:chgData name="Lamers, Puck" userId="abc756ac-9472-49c4-bc45-3db1014f8741" providerId="ADAL" clId="{06BD16CA-C574-054D-AD1C-42A9BB23675F}" dt="2023-11-08T13:51:14.164" v="84" actId="13926"/>
        <pc:sldMkLst>
          <pc:docMk/>
          <pc:sldMk cId="2386074086" sldId="367"/>
        </pc:sldMkLst>
        <pc:spChg chg="mod">
          <ac:chgData name="Lamers, Puck" userId="abc756ac-9472-49c4-bc45-3db1014f8741" providerId="ADAL" clId="{06BD16CA-C574-054D-AD1C-42A9BB23675F}" dt="2023-11-08T13:51:14.164" v="84" actId="13926"/>
          <ac:spMkLst>
            <pc:docMk/>
            <pc:sldMk cId="2386074086" sldId="367"/>
            <ac:spMk id="2" creationId="{8442F0F9-BA79-CE13-5392-308BAB7DC3E5}"/>
          </ac:spMkLst>
        </pc:spChg>
      </pc:sldChg>
      <pc:sldChg chg="del">
        <pc:chgData name="Lamers, Puck" userId="abc756ac-9472-49c4-bc45-3db1014f8741" providerId="ADAL" clId="{06BD16CA-C574-054D-AD1C-42A9BB23675F}" dt="2023-11-08T13:51:37.163" v="91" actId="2696"/>
        <pc:sldMkLst>
          <pc:docMk/>
          <pc:sldMk cId="2967533294" sldId="369"/>
        </pc:sldMkLst>
      </pc:sldChg>
      <pc:sldChg chg="modSp mod">
        <pc:chgData name="Lamers, Puck" userId="abc756ac-9472-49c4-bc45-3db1014f8741" providerId="ADAL" clId="{06BD16CA-C574-054D-AD1C-42A9BB23675F}" dt="2023-11-08T13:45:52.249" v="2" actId="13926"/>
        <pc:sldMkLst>
          <pc:docMk/>
          <pc:sldMk cId="1590126126" sldId="374"/>
        </pc:sldMkLst>
        <pc:spChg chg="mod">
          <ac:chgData name="Lamers, Puck" userId="abc756ac-9472-49c4-bc45-3db1014f8741" providerId="ADAL" clId="{06BD16CA-C574-054D-AD1C-42A9BB23675F}" dt="2023-11-08T13:45:52.249" v="2" actId="13926"/>
          <ac:spMkLst>
            <pc:docMk/>
            <pc:sldMk cId="1590126126" sldId="374"/>
            <ac:spMk id="4" creationId="{7A976185-F8ED-0994-3255-32AC9DDE0939}"/>
          </ac:spMkLst>
        </pc:spChg>
      </pc:sldChg>
      <pc:sldChg chg="del">
        <pc:chgData name="Lamers, Puck" userId="abc756ac-9472-49c4-bc45-3db1014f8741" providerId="ADAL" clId="{06BD16CA-C574-054D-AD1C-42A9BB23675F}" dt="2023-11-08T13:47:43.468" v="75" actId="2696"/>
        <pc:sldMkLst>
          <pc:docMk/>
          <pc:sldMk cId="953456034" sldId="375"/>
        </pc:sldMkLst>
      </pc:sldChg>
      <pc:sldChg chg="modSp mod">
        <pc:chgData name="Lamers, Puck" userId="abc756ac-9472-49c4-bc45-3db1014f8741" providerId="ADAL" clId="{06BD16CA-C574-054D-AD1C-42A9BB23675F}" dt="2023-11-08T13:51:25.185" v="89" actId="20577"/>
        <pc:sldMkLst>
          <pc:docMk/>
          <pc:sldMk cId="1394926789" sldId="376"/>
        </pc:sldMkLst>
        <pc:spChg chg="mod">
          <ac:chgData name="Lamers, Puck" userId="abc756ac-9472-49c4-bc45-3db1014f8741" providerId="ADAL" clId="{06BD16CA-C574-054D-AD1C-42A9BB23675F}" dt="2023-11-08T13:51:25.185" v="89" actId="20577"/>
          <ac:spMkLst>
            <pc:docMk/>
            <pc:sldMk cId="1394926789" sldId="376"/>
            <ac:spMk id="2" creationId="{403D242D-9C81-5F90-790C-80BAEF26F686}"/>
          </ac:spMkLst>
        </pc:spChg>
      </pc:sldChg>
      <pc:sldChg chg="del">
        <pc:chgData name="Lamers, Puck" userId="abc756ac-9472-49c4-bc45-3db1014f8741" providerId="ADAL" clId="{06BD16CA-C574-054D-AD1C-42A9BB23675F}" dt="2023-11-08T13:51:53.179" v="98" actId="2696"/>
        <pc:sldMkLst>
          <pc:docMk/>
          <pc:sldMk cId="1703789725" sldId="381"/>
        </pc:sldMkLst>
      </pc:sldChg>
      <pc:sldChg chg="del">
        <pc:chgData name="Lamers, Puck" userId="abc756ac-9472-49c4-bc45-3db1014f8741" providerId="ADAL" clId="{06BD16CA-C574-054D-AD1C-42A9BB23675F}" dt="2023-11-08T13:46:13.058" v="24" actId="2696"/>
        <pc:sldMkLst>
          <pc:docMk/>
          <pc:sldMk cId="1386750000" sldId="460"/>
        </pc:sldMkLst>
      </pc:sldChg>
      <pc:sldChg chg="modSp mod">
        <pc:chgData name="Lamers, Puck" userId="abc756ac-9472-49c4-bc45-3db1014f8741" providerId="ADAL" clId="{06BD16CA-C574-054D-AD1C-42A9BB23675F}" dt="2023-11-08T13:46:01.050" v="19" actId="13926"/>
        <pc:sldMkLst>
          <pc:docMk/>
          <pc:sldMk cId="3249537443" sldId="461"/>
        </pc:sldMkLst>
        <pc:spChg chg="mod">
          <ac:chgData name="Lamers, Puck" userId="abc756ac-9472-49c4-bc45-3db1014f8741" providerId="ADAL" clId="{06BD16CA-C574-054D-AD1C-42A9BB23675F}" dt="2023-11-08T13:46:01.050" v="19" actId="13926"/>
          <ac:spMkLst>
            <pc:docMk/>
            <pc:sldMk cId="3249537443" sldId="461"/>
            <ac:spMk id="7" creationId="{440DEC89-966E-ACCA-934F-706B37BDE97C}"/>
          </ac:spMkLst>
        </pc:spChg>
      </pc:sldChg>
      <pc:sldChg chg="del">
        <pc:chgData name="Lamers, Puck" userId="abc756ac-9472-49c4-bc45-3db1014f8741" providerId="ADAL" clId="{06BD16CA-C574-054D-AD1C-42A9BB23675F}" dt="2023-11-08T13:46:07.136" v="20" actId="2696"/>
        <pc:sldMkLst>
          <pc:docMk/>
          <pc:sldMk cId="3072753862" sldId="462"/>
        </pc:sldMkLst>
      </pc:sldChg>
      <pc:sldChg chg="modSp mod">
        <pc:chgData name="Lamers, Puck" userId="abc756ac-9472-49c4-bc45-3db1014f8741" providerId="ADAL" clId="{06BD16CA-C574-054D-AD1C-42A9BB23675F}" dt="2023-11-08T13:52:02.505" v="101" actId="13926"/>
        <pc:sldMkLst>
          <pc:docMk/>
          <pc:sldMk cId="290069847" sldId="492"/>
        </pc:sldMkLst>
        <pc:spChg chg="mod">
          <ac:chgData name="Lamers, Puck" userId="abc756ac-9472-49c4-bc45-3db1014f8741" providerId="ADAL" clId="{06BD16CA-C574-054D-AD1C-42A9BB23675F}" dt="2023-11-08T13:52:02.505" v="101" actId="13926"/>
          <ac:spMkLst>
            <pc:docMk/>
            <pc:sldMk cId="290069847" sldId="492"/>
            <ac:spMk id="2" creationId="{8442F0F9-BA79-CE13-5392-308BAB7DC3E5}"/>
          </ac:spMkLst>
        </pc:spChg>
      </pc:sldChg>
      <pc:sldChg chg="modSp mod">
        <pc:chgData name="Lamers, Puck" userId="abc756ac-9472-49c4-bc45-3db1014f8741" providerId="ADAL" clId="{06BD16CA-C574-054D-AD1C-42A9BB23675F}" dt="2023-11-08T13:51:40.578" v="92" actId="13926"/>
        <pc:sldMkLst>
          <pc:docMk/>
          <pc:sldMk cId="485762830" sldId="493"/>
        </pc:sldMkLst>
        <pc:spChg chg="mod">
          <ac:chgData name="Lamers, Puck" userId="abc756ac-9472-49c4-bc45-3db1014f8741" providerId="ADAL" clId="{06BD16CA-C574-054D-AD1C-42A9BB23675F}" dt="2023-11-08T13:51:40.578" v="92" actId="13926"/>
          <ac:spMkLst>
            <pc:docMk/>
            <pc:sldMk cId="485762830" sldId="493"/>
            <ac:spMk id="2" creationId="{8442F0F9-BA79-CE13-5392-308BAB7DC3E5}"/>
          </ac:spMkLst>
        </pc:spChg>
      </pc:sldChg>
      <pc:sldChg chg="modSp mod">
        <pc:chgData name="Lamers, Puck" userId="abc756ac-9472-49c4-bc45-3db1014f8741" providerId="ADAL" clId="{06BD16CA-C574-054D-AD1C-42A9BB23675F}" dt="2023-11-08T13:51:43.767" v="93" actId="13926"/>
        <pc:sldMkLst>
          <pc:docMk/>
          <pc:sldMk cId="639343062" sldId="494"/>
        </pc:sldMkLst>
        <pc:spChg chg="mod">
          <ac:chgData name="Lamers, Puck" userId="abc756ac-9472-49c4-bc45-3db1014f8741" providerId="ADAL" clId="{06BD16CA-C574-054D-AD1C-42A9BB23675F}" dt="2023-11-08T13:51:43.767" v="93" actId="13926"/>
          <ac:spMkLst>
            <pc:docMk/>
            <pc:sldMk cId="639343062" sldId="494"/>
            <ac:spMk id="2" creationId="{8442F0F9-BA79-CE13-5392-308BAB7DC3E5}"/>
          </ac:spMkLst>
        </pc:spChg>
      </pc:sldChg>
      <pc:sldChg chg="modSp mod">
        <pc:chgData name="Lamers, Puck" userId="abc756ac-9472-49c4-bc45-3db1014f8741" providerId="ADAL" clId="{06BD16CA-C574-054D-AD1C-42A9BB23675F}" dt="2023-11-08T13:51:46.707" v="94" actId="13926"/>
        <pc:sldMkLst>
          <pc:docMk/>
          <pc:sldMk cId="3957908555" sldId="495"/>
        </pc:sldMkLst>
        <pc:spChg chg="mod">
          <ac:chgData name="Lamers, Puck" userId="abc756ac-9472-49c4-bc45-3db1014f8741" providerId="ADAL" clId="{06BD16CA-C574-054D-AD1C-42A9BB23675F}" dt="2023-11-08T13:51:46.707" v="94" actId="13926"/>
          <ac:spMkLst>
            <pc:docMk/>
            <pc:sldMk cId="3957908555" sldId="495"/>
            <ac:spMk id="2" creationId="{8442F0F9-BA79-CE13-5392-308BAB7DC3E5}"/>
          </ac:spMkLst>
        </pc:spChg>
      </pc:sldChg>
      <pc:sldChg chg="modSp mod">
        <pc:chgData name="Lamers, Puck" userId="abc756ac-9472-49c4-bc45-3db1014f8741" providerId="ADAL" clId="{06BD16CA-C574-054D-AD1C-42A9BB23675F}" dt="2023-11-08T13:51:50.227" v="95" actId="13926"/>
        <pc:sldMkLst>
          <pc:docMk/>
          <pc:sldMk cId="1244561036" sldId="496"/>
        </pc:sldMkLst>
        <pc:spChg chg="mod">
          <ac:chgData name="Lamers, Puck" userId="abc756ac-9472-49c4-bc45-3db1014f8741" providerId="ADAL" clId="{06BD16CA-C574-054D-AD1C-42A9BB23675F}" dt="2023-11-08T13:51:50.227" v="95" actId="13926"/>
          <ac:spMkLst>
            <pc:docMk/>
            <pc:sldMk cId="1244561036" sldId="496"/>
            <ac:spMk id="2" creationId="{8442F0F9-BA79-CE13-5392-308BAB7DC3E5}"/>
          </ac:spMkLst>
        </pc:spChg>
      </pc:sldChg>
      <pc:sldChg chg="del">
        <pc:chgData name="Lamers, Puck" userId="abc756ac-9472-49c4-bc45-3db1014f8741" providerId="ADAL" clId="{06BD16CA-C574-054D-AD1C-42A9BB23675F}" dt="2023-11-08T13:51:51.703" v="96" actId="2696"/>
        <pc:sldMkLst>
          <pc:docMk/>
          <pc:sldMk cId="1164831989" sldId="497"/>
        </pc:sldMkLst>
      </pc:sldChg>
      <pc:sldChg chg="del">
        <pc:chgData name="Lamers, Puck" userId="abc756ac-9472-49c4-bc45-3db1014f8741" providerId="ADAL" clId="{06BD16CA-C574-054D-AD1C-42A9BB23675F}" dt="2023-11-08T13:51:52.632" v="97" actId="2696"/>
        <pc:sldMkLst>
          <pc:docMk/>
          <pc:sldMk cId="4260865796" sldId="498"/>
        </pc:sldMkLst>
      </pc:sldChg>
      <pc:sldChg chg="modSp mod">
        <pc:chgData name="Lamers, Puck" userId="abc756ac-9472-49c4-bc45-3db1014f8741" providerId="ADAL" clId="{06BD16CA-C574-054D-AD1C-42A9BB23675F}" dt="2023-11-08T13:51:56.369" v="99" actId="13926"/>
        <pc:sldMkLst>
          <pc:docMk/>
          <pc:sldMk cId="604088928" sldId="499"/>
        </pc:sldMkLst>
        <pc:spChg chg="mod">
          <ac:chgData name="Lamers, Puck" userId="abc756ac-9472-49c4-bc45-3db1014f8741" providerId="ADAL" clId="{06BD16CA-C574-054D-AD1C-42A9BB23675F}" dt="2023-11-08T13:51:56.369" v="99" actId="13926"/>
          <ac:spMkLst>
            <pc:docMk/>
            <pc:sldMk cId="604088928" sldId="499"/>
            <ac:spMk id="2" creationId="{8442F0F9-BA79-CE13-5392-308BAB7DC3E5}"/>
          </ac:spMkLst>
        </pc:spChg>
      </pc:sldChg>
      <pc:sldChg chg="modSp mod modNotesTx">
        <pc:chgData name="Lamers, Puck" userId="abc756ac-9472-49c4-bc45-3db1014f8741" providerId="ADAL" clId="{06BD16CA-C574-054D-AD1C-42A9BB23675F}" dt="2023-11-08T13:52:54.636" v="125" actId="13926"/>
        <pc:sldMkLst>
          <pc:docMk/>
          <pc:sldMk cId="3236808580" sldId="502"/>
        </pc:sldMkLst>
        <pc:spChg chg="mod">
          <ac:chgData name="Lamers, Puck" userId="abc756ac-9472-49c4-bc45-3db1014f8741" providerId="ADAL" clId="{06BD16CA-C574-054D-AD1C-42A9BB23675F}" dt="2023-11-08T13:52:54.636" v="125" actId="13926"/>
          <ac:spMkLst>
            <pc:docMk/>
            <pc:sldMk cId="3236808580" sldId="502"/>
            <ac:spMk id="2" creationId="{FDD81E7F-960E-2F5C-F55C-6895E890AF4A}"/>
          </ac:spMkLst>
        </pc:spChg>
      </pc:sldChg>
      <pc:sldChg chg="del">
        <pc:chgData name="Lamers, Puck" userId="abc756ac-9472-49c4-bc45-3db1014f8741" providerId="ADAL" clId="{06BD16CA-C574-054D-AD1C-42A9BB23675F}" dt="2023-11-08T13:51:58.013" v="100" actId="2696"/>
        <pc:sldMkLst>
          <pc:docMk/>
          <pc:sldMk cId="2300548599" sldId="503"/>
        </pc:sldMkLst>
      </pc:sldChg>
      <pc:sldChg chg="modSp">
        <pc:chgData name="Lamers, Puck" userId="abc756ac-9472-49c4-bc45-3db1014f8741" providerId="ADAL" clId="{06BD16CA-C574-054D-AD1C-42A9BB23675F}" dt="2023-11-08T13:52:34.680" v="112" actId="13926"/>
        <pc:sldMkLst>
          <pc:docMk/>
          <pc:sldMk cId="799009562" sldId="504"/>
        </pc:sldMkLst>
        <pc:spChg chg="mod">
          <ac:chgData name="Lamers, Puck" userId="abc756ac-9472-49c4-bc45-3db1014f8741" providerId="ADAL" clId="{06BD16CA-C574-054D-AD1C-42A9BB23675F}" dt="2023-11-08T13:52:34.680" v="112" actId="13926"/>
          <ac:spMkLst>
            <pc:docMk/>
            <pc:sldMk cId="799009562" sldId="504"/>
            <ac:spMk id="3" creationId="{C8EDAE2E-67E8-58BC-8D13-6419487161EF}"/>
          </ac:spMkLst>
        </pc:spChg>
      </pc:sldChg>
      <pc:sldChg chg="modSp mod">
        <pc:chgData name="Lamers, Puck" userId="abc756ac-9472-49c4-bc45-3db1014f8741" providerId="ADAL" clId="{06BD16CA-C574-054D-AD1C-42A9BB23675F}" dt="2023-11-08T13:52:20.629" v="102" actId="13926"/>
        <pc:sldMkLst>
          <pc:docMk/>
          <pc:sldMk cId="2744354027" sldId="506"/>
        </pc:sldMkLst>
        <pc:spChg chg="mod">
          <ac:chgData name="Lamers, Puck" userId="abc756ac-9472-49c4-bc45-3db1014f8741" providerId="ADAL" clId="{06BD16CA-C574-054D-AD1C-42A9BB23675F}" dt="2023-11-08T13:52:20.629" v="102" actId="13926"/>
          <ac:spMkLst>
            <pc:docMk/>
            <pc:sldMk cId="2744354027" sldId="506"/>
            <ac:spMk id="2" creationId="{8442F0F9-BA79-CE13-5392-308BAB7DC3E5}"/>
          </ac:spMkLst>
        </pc:spChg>
      </pc:sldChg>
      <pc:sldChg chg="del">
        <pc:chgData name="Lamers, Puck" userId="abc756ac-9472-49c4-bc45-3db1014f8741" providerId="ADAL" clId="{06BD16CA-C574-054D-AD1C-42A9BB23675F}" dt="2023-11-08T13:51:08.231" v="80" actId="2696"/>
        <pc:sldMkLst>
          <pc:docMk/>
          <pc:sldMk cId="0" sldId="507"/>
        </pc:sldMkLst>
      </pc:sldChg>
      <pc:sldChg chg="addSp delSp modSp add mod ord">
        <pc:chgData name="Lamers, Puck" userId="abc756ac-9472-49c4-bc45-3db1014f8741" providerId="ADAL" clId="{06BD16CA-C574-054D-AD1C-42A9BB23675F}" dt="2023-11-08T13:47:25.199" v="71" actId="1076"/>
        <pc:sldMkLst>
          <pc:docMk/>
          <pc:sldMk cId="1556330612" sldId="509"/>
        </pc:sldMkLst>
        <pc:spChg chg="mod">
          <ac:chgData name="Lamers, Puck" userId="abc756ac-9472-49c4-bc45-3db1014f8741" providerId="ADAL" clId="{06BD16CA-C574-054D-AD1C-42A9BB23675F}" dt="2023-11-08T13:46:48.063" v="63" actId="20577"/>
          <ac:spMkLst>
            <pc:docMk/>
            <pc:sldMk cId="1556330612" sldId="509"/>
            <ac:spMk id="2" creationId="{403D242D-9C81-5F90-790C-80BAEF26F686}"/>
          </ac:spMkLst>
        </pc:spChg>
        <pc:spChg chg="del">
          <ac:chgData name="Lamers, Puck" userId="abc756ac-9472-49c4-bc45-3db1014f8741" providerId="ADAL" clId="{06BD16CA-C574-054D-AD1C-42A9BB23675F}" dt="2023-11-08T13:46:51.935" v="66" actId="478"/>
          <ac:spMkLst>
            <pc:docMk/>
            <pc:sldMk cId="1556330612" sldId="509"/>
            <ac:spMk id="4" creationId="{34430378-7EB9-4D00-FFEF-41CABCADE279}"/>
          </ac:spMkLst>
        </pc:spChg>
        <pc:picChg chg="del">
          <ac:chgData name="Lamers, Puck" userId="abc756ac-9472-49c4-bc45-3db1014f8741" providerId="ADAL" clId="{06BD16CA-C574-054D-AD1C-42A9BB23675F}" dt="2023-11-08T13:46:49.573" v="64" actId="478"/>
          <ac:picMkLst>
            <pc:docMk/>
            <pc:sldMk cId="1556330612" sldId="509"/>
            <ac:picMk id="5" creationId="{8417F1DB-308D-21C5-8972-D94290761401}"/>
          </ac:picMkLst>
        </pc:picChg>
        <pc:picChg chg="del">
          <ac:chgData name="Lamers, Puck" userId="abc756ac-9472-49c4-bc45-3db1014f8741" providerId="ADAL" clId="{06BD16CA-C574-054D-AD1C-42A9BB23675F}" dt="2023-11-08T13:46:50.336" v="65" actId="478"/>
          <ac:picMkLst>
            <pc:docMk/>
            <pc:sldMk cId="1556330612" sldId="509"/>
            <ac:picMk id="6" creationId="{272F096C-3DB2-7CAE-F57D-F51D5ADF70A4}"/>
          </ac:picMkLst>
        </pc:picChg>
        <pc:picChg chg="add mod">
          <ac:chgData name="Lamers, Puck" userId="abc756ac-9472-49c4-bc45-3db1014f8741" providerId="ADAL" clId="{06BD16CA-C574-054D-AD1C-42A9BB23675F}" dt="2023-11-08T13:47:25.199" v="71" actId="1076"/>
          <ac:picMkLst>
            <pc:docMk/>
            <pc:sldMk cId="1556330612" sldId="509"/>
            <ac:picMk id="8" creationId="{7A4B585D-B079-3018-5721-E45F728B57DF}"/>
          </ac:picMkLst>
        </pc:picChg>
      </pc:sldChg>
      <pc:sldChg chg="add del">
        <pc:chgData name="Lamers, Puck" userId="abc756ac-9472-49c4-bc45-3db1014f8741" providerId="ADAL" clId="{06BD16CA-C574-054D-AD1C-42A9BB23675F}" dt="2023-11-08T13:46:31.336" v="26" actId="2890"/>
        <pc:sldMkLst>
          <pc:docMk/>
          <pc:sldMk cId="4112474586" sldId="509"/>
        </pc:sldMkLst>
      </pc:sldChg>
      <pc:sldMasterChg chg="delSldLayout">
        <pc:chgData name="Lamers, Puck" userId="abc756ac-9472-49c4-bc45-3db1014f8741" providerId="ADAL" clId="{06BD16CA-C574-054D-AD1C-42A9BB23675F}" dt="2023-11-08T13:46:07.139" v="21" actId="2696"/>
        <pc:sldMasterMkLst>
          <pc:docMk/>
          <pc:sldMasterMk cId="4083865906" sldId="2147483648"/>
        </pc:sldMasterMkLst>
        <pc:sldLayoutChg chg="del">
          <pc:chgData name="Lamers, Puck" userId="abc756ac-9472-49c4-bc45-3db1014f8741" providerId="ADAL" clId="{06BD16CA-C574-054D-AD1C-42A9BB23675F}" dt="2023-11-08T13:46:07.139" v="21" actId="2696"/>
          <pc:sldLayoutMkLst>
            <pc:docMk/>
            <pc:sldMasterMk cId="4083865906" sldId="2147483648"/>
            <pc:sldLayoutMk cId="3002938248" sldId="2147483661"/>
          </pc:sldLayoutMkLst>
        </pc:sldLayoutChg>
      </pc:sldMasterChg>
    </pc:docChg>
  </pc:docChgLst>
  <pc:docChgLst>
    <pc:chgData name="Lamers, Puck" userId="abc756ac-9472-49c4-bc45-3db1014f8741" providerId="ADAL" clId="{2ACA9350-6A4C-45D1-9213-3D82C1D90375}"/>
    <pc:docChg chg="modSld">
      <pc:chgData name="Lamers, Puck" userId="abc756ac-9472-49c4-bc45-3db1014f8741" providerId="ADAL" clId="{2ACA9350-6A4C-45D1-9213-3D82C1D90375}" dt="2023-11-21T08:07:24.749" v="1"/>
      <pc:docMkLst>
        <pc:docMk/>
      </pc:docMkLst>
      <pc:sldChg chg="modAnim">
        <pc:chgData name="Lamers, Puck" userId="abc756ac-9472-49c4-bc45-3db1014f8741" providerId="ADAL" clId="{2ACA9350-6A4C-45D1-9213-3D82C1D90375}" dt="2023-11-21T08:07:24.749" v="1"/>
        <pc:sldMkLst>
          <pc:docMk/>
          <pc:sldMk cId="2749458731" sldId="358"/>
        </pc:sldMkLst>
      </pc:sldChg>
    </pc:docChg>
  </pc:docChgLst>
  <pc:docChgLst>
    <pc:chgData name="Donlou, Dionne" userId="S::donloud@kempel.nl::e98b1bb5-9ca9-440d-beb9-1ed8c9ce8fb1" providerId="AD" clId="Web-{BA9C954C-7B70-4FA9-9BD4-FEA15CF5263C}"/>
    <pc:docChg chg="delSld modSld">
      <pc:chgData name="Donlou, Dionne" userId="S::donloud@kempel.nl::e98b1bb5-9ca9-440d-beb9-1ed8c9ce8fb1" providerId="AD" clId="Web-{BA9C954C-7B70-4FA9-9BD4-FEA15CF5263C}" dt="2023-11-11T15:16:55.930" v="73" actId="20577"/>
      <pc:docMkLst>
        <pc:docMk/>
      </pc:docMkLst>
      <pc:sldChg chg="modSp">
        <pc:chgData name="Donlou, Dionne" userId="S::donloud@kempel.nl::e98b1bb5-9ca9-440d-beb9-1ed8c9ce8fb1" providerId="AD" clId="Web-{BA9C954C-7B70-4FA9-9BD4-FEA15CF5263C}" dt="2023-11-11T15:13:30.893" v="66" actId="20577"/>
        <pc:sldMkLst>
          <pc:docMk/>
          <pc:sldMk cId="2749458731" sldId="358"/>
        </pc:sldMkLst>
        <pc:spChg chg="mod">
          <ac:chgData name="Donlou, Dionne" userId="S::donloud@kempel.nl::e98b1bb5-9ca9-440d-beb9-1ed8c9ce8fb1" providerId="AD" clId="Web-{BA9C954C-7B70-4FA9-9BD4-FEA15CF5263C}" dt="2023-11-11T15:13:30.893" v="66" actId="20577"/>
          <ac:spMkLst>
            <pc:docMk/>
            <pc:sldMk cId="2749458731" sldId="358"/>
            <ac:spMk id="3" creationId="{C2BB7C0C-5A84-69BC-7698-28F0C4F4F682}"/>
          </ac:spMkLst>
        </pc:spChg>
      </pc:sldChg>
      <pc:sldChg chg="modSp">
        <pc:chgData name="Donlou, Dionne" userId="S::donloud@kempel.nl::e98b1bb5-9ca9-440d-beb9-1ed8c9ce8fb1" providerId="AD" clId="Web-{BA9C954C-7B70-4FA9-9BD4-FEA15CF5263C}" dt="2023-11-11T15:16:55.930" v="73" actId="20577"/>
        <pc:sldMkLst>
          <pc:docMk/>
          <pc:sldMk cId="1556330612" sldId="509"/>
        </pc:sldMkLst>
        <pc:spChg chg="mod">
          <ac:chgData name="Donlou, Dionne" userId="S::donloud@kempel.nl::e98b1bb5-9ca9-440d-beb9-1ed8c9ce8fb1" providerId="AD" clId="Web-{BA9C954C-7B70-4FA9-9BD4-FEA15CF5263C}" dt="2023-11-11T15:16:55.930" v="73" actId="20577"/>
          <ac:spMkLst>
            <pc:docMk/>
            <pc:sldMk cId="1556330612" sldId="509"/>
            <ac:spMk id="3" creationId="{C2BB7C0C-5A84-69BC-7698-28F0C4F4F682}"/>
          </ac:spMkLst>
        </pc:spChg>
      </pc:sldChg>
      <pc:sldChg chg="del">
        <pc:chgData name="Donlou, Dionne" userId="S::donloud@kempel.nl::e98b1bb5-9ca9-440d-beb9-1ed8c9ce8fb1" providerId="AD" clId="Web-{BA9C954C-7B70-4FA9-9BD4-FEA15CF5263C}" dt="2023-11-11T15:13:54.300" v="67"/>
        <pc:sldMkLst>
          <pc:docMk/>
          <pc:sldMk cId="3161297560" sldId="514"/>
        </pc:sldMkLst>
      </pc:sldChg>
    </pc:docChg>
  </pc:docChgLst>
  <pc:docChgLst>
    <pc:chgData name="Douma, Hilde" userId="S::doumah@kempel.nl::2e15a16c-8fa2-4521-a0cc-ef5aaa2e1d91" providerId="AD" clId="Web-{AC1EFE16-1378-4CA3-B7A6-20CF0C47471D}"/>
    <pc:docChg chg="addSld delSld modSld">
      <pc:chgData name="Douma, Hilde" userId="S::doumah@kempel.nl::2e15a16c-8fa2-4521-a0cc-ef5aaa2e1d91" providerId="AD" clId="Web-{AC1EFE16-1378-4CA3-B7A6-20CF0C47471D}" dt="2023-11-21T11:48:02.116" v="40"/>
      <pc:docMkLst>
        <pc:docMk/>
      </pc:docMkLst>
      <pc:sldChg chg="del">
        <pc:chgData name="Douma, Hilde" userId="S::doumah@kempel.nl::2e15a16c-8fa2-4521-a0cc-ef5aaa2e1d91" providerId="AD" clId="Web-{AC1EFE16-1378-4CA3-B7A6-20CF0C47471D}" dt="2023-11-21T11:47:58.178" v="36"/>
        <pc:sldMkLst>
          <pc:docMk/>
          <pc:sldMk cId="2224183227" sldId="524"/>
        </pc:sldMkLst>
      </pc:sldChg>
      <pc:sldChg chg="del">
        <pc:chgData name="Douma, Hilde" userId="S::doumah@kempel.nl::2e15a16c-8fa2-4521-a0cc-ef5aaa2e1d91" providerId="AD" clId="Web-{AC1EFE16-1378-4CA3-B7A6-20CF0C47471D}" dt="2023-11-21T11:48:02.116" v="40"/>
        <pc:sldMkLst>
          <pc:docMk/>
          <pc:sldMk cId="1788827764" sldId="525"/>
        </pc:sldMkLst>
      </pc:sldChg>
      <pc:sldChg chg="del">
        <pc:chgData name="Douma, Hilde" userId="S::doumah@kempel.nl::2e15a16c-8fa2-4521-a0cc-ef5aaa2e1d91" providerId="AD" clId="Web-{AC1EFE16-1378-4CA3-B7A6-20CF0C47471D}" dt="2023-11-21T11:47:59.913" v="38"/>
        <pc:sldMkLst>
          <pc:docMk/>
          <pc:sldMk cId="699140259" sldId="526"/>
        </pc:sldMkLst>
      </pc:sldChg>
      <pc:sldChg chg="del">
        <pc:chgData name="Douma, Hilde" userId="S::doumah@kempel.nl::2e15a16c-8fa2-4521-a0cc-ef5aaa2e1d91" providerId="AD" clId="Web-{AC1EFE16-1378-4CA3-B7A6-20CF0C47471D}" dt="2023-11-21T11:47:59.084" v="37"/>
        <pc:sldMkLst>
          <pc:docMk/>
          <pc:sldMk cId="450362419" sldId="527"/>
        </pc:sldMkLst>
      </pc:sldChg>
      <pc:sldChg chg="del">
        <pc:chgData name="Douma, Hilde" userId="S::doumah@kempel.nl::2e15a16c-8fa2-4521-a0cc-ef5aaa2e1d91" providerId="AD" clId="Web-{AC1EFE16-1378-4CA3-B7A6-20CF0C47471D}" dt="2023-11-21T11:48:00.756" v="39"/>
        <pc:sldMkLst>
          <pc:docMk/>
          <pc:sldMk cId="2483647602" sldId="528"/>
        </pc:sldMkLst>
      </pc:sldChg>
      <pc:sldChg chg="add del">
        <pc:chgData name="Douma, Hilde" userId="S::doumah@kempel.nl::2e15a16c-8fa2-4521-a0cc-ef5aaa2e1d91" providerId="AD" clId="Web-{AC1EFE16-1378-4CA3-B7A6-20CF0C47471D}" dt="2023-11-21T11:42:20.650" v="6"/>
        <pc:sldMkLst>
          <pc:docMk/>
          <pc:sldMk cId="2931612846" sldId="529"/>
        </pc:sldMkLst>
      </pc:sldChg>
      <pc:sldChg chg="delSp modSp add">
        <pc:chgData name="Douma, Hilde" userId="S::doumah@kempel.nl::2e15a16c-8fa2-4521-a0cc-ef5aaa2e1d91" providerId="AD" clId="Web-{AC1EFE16-1378-4CA3-B7A6-20CF0C47471D}" dt="2023-11-21T11:47:14.427" v="28" actId="14100"/>
        <pc:sldMkLst>
          <pc:docMk/>
          <pc:sldMk cId="3630287977" sldId="530"/>
        </pc:sldMkLst>
        <pc:spChg chg="del">
          <ac:chgData name="Douma, Hilde" userId="S::doumah@kempel.nl::2e15a16c-8fa2-4521-a0cc-ef5aaa2e1d91" providerId="AD" clId="Web-{AC1EFE16-1378-4CA3-B7A6-20CF0C47471D}" dt="2023-11-21T11:47:10.536" v="27"/>
          <ac:spMkLst>
            <pc:docMk/>
            <pc:sldMk cId="3630287977" sldId="530"/>
            <ac:spMk id="5" creationId="{73769EAF-DB9E-DE67-ACB6-7CC67F1E6DA9}"/>
          </ac:spMkLst>
        </pc:spChg>
        <pc:picChg chg="mod">
          <ac:chgData name="Douma, Hilde" userId="S::doumah@kempel.nl::2e15a16c-8fa2-4521-a0cc-ef5aaa2e1d91" providerId="AD" clId="Web-{AC1EFE16-1378-4CA3-B7A6-20CF0C47471D}" dt="2023-11-21T11:47:14.427" v="28" actId="14100"/>
          <ac:picMkLst>
            <pc:docMk/>
            <pc:sldMk cId="3630287977" sldId="530"/>
            <ac:picMk id="11" creationId="{54826248-8E53-894D-A614-7287A6067B86}"/>
          </ac:picMkLst>
        </pc:picChg>
      </pc:sldChg>
      <pc:sldChg chg="add del">
        <pc:chgData name="Douma, Hilde" userId="S::doumah@kempel.nl::2e15a16c-8fa2-4521-a0cc-ef5aaa2e1d91" providerId="AD" clId="Web-{AC1EFE16-1378-4CA3-B7A6-20CF0C47471D}" dt="2023-11-21T11:43:05.339" v="8"/>
        <pc:sldMkLst>
          <pc:docMk/>
          <pc:sldMk cId="2622521713" sldId="531"/>
        </pc:sldMkLst>
      </pc:sldChg>
      <pc:sldChg chg="add del">
        <pc:chgData name="Douma, Hilde" userId="S::doumah@kempel.nl::2e15a16c-8fa2-4521-a0cc-ef5aaa2e1d91" providerId="AD" clId="Web-{AC1EFE16-1378-4CA3-B7A6-20CF0C47471D}" dt="2023-11-21T11:45:02.922" v="11"/>
        <pc:sldMkLst>
          <pc:docMk/>
          <pc:sldMk cId="2788699518" sldId="532"/>
        </pc:sldMkLst>
      </pc:sldChg>
      <pc:sldChg chg="delSp modSp add">
        <pc:chgData name="Douma, Hilde" userId="S::doumah@kempel.nl::2e15a16c-8fa2-4521-a0cc-ef5aaa2e1d91" providerId="AD" clId="Web-{AC1EFE16-1378-4CA3-B7A6-20CF0C47471D}" dt="2023-11-21T11:46:33.972" v="19" actId="14100"/>
        <pc:sldMkLst>
          <pc:docMk/>
          <pc:sldMk cId="1850543605" sldId="533"/>
        </pc:sldMkLst>
        <pc:spChg chg="del">
          <ac:chgData name="Douma, Hilde" userId="S::doumah@kempel.nl::2e15a16c-8fa2-4521-a0cc-ef5aaa2e1d91" providerId="AD" clId="Web-{AC1EFE16-1378-4CA3-B7A6-20CF0C47471D}" dt="2023-11-21T11:46:29.878" v="18"/>
          <ac:spMkLst>
            <pc:docMk/>
            <pc:sldMk cId="1850543605" sldId="533"/>
            <ac:spMk id="5" creationId="{73769EAF-DB9E-DE67-ACB6-7CC67F1E6DA9}"/>
          </ac:spMkLst>
        </pc:spChg>
        <pc:spChg chg="del mod">
          <ac:chgData name="Douma, Hilde" userId="S::doumah@kempel.nl::2e15a16c-8fa2-4521-a0cc-ef5aaa2e1d91" providerId="AD" clId="Web-{AC1EFE16-1378-4CA3-B7A6-20CF0C47471D}" dt="2023-11-21T11:46:08.940" v="15"/>
          <ac:spMkLst>
            <pc:docMk/>
            <pc:sldMk cId="1850543605" sldId="533"/>
            <ac:spMk id="6" creationId="{D468D17F-41D3-56FE-D1E5-D5E5F20B0249}"/>
          </ac:spMkLst>
        </pc:spChg>
        <pc:picChg chg="mod">
          <ac:chgData name="Douma, Hilde" userId="S::doumah@kempel.nl::2e15a16c-8fa2-4521-a0cc-ef5aaa2e1d91" providerId="AD" clId="Web-{AC1EFE16-1378-4CA3-B7A6-20CF0C47471D}" dt="2023-11-21T11:46:33.972" v="19" actId="14100"/>
          <ac:picMkLst>
            <pc:docMk/>
            <pc:sldMk cId="1850543605" sldId="533"/>
            <ac:picMk id="4" creationId="{B1FC236F-E017-189C-97F7-3DA8BB3ECCA8}"/>
          </ac:picMkLst>
        </pc:picChg>
      </pc:sldChg>
      <pc:sldChg chg="delSp modSp add">
        <pc:chgData name="Douma, Hilde" userId="S::doumah@kempel.nl::2e15a16c-8fa2-4521-a0cc-ef5aaa2e1d91" providerId="AD" clId="Web-{AC1EFE16-1378-4CA3-B7A6-20CF0C47471D}" dt="2023-11-21T11:47:45.959" v="35" actId="14100"/>
        <pc:sldMkLst>
          <pc:docMk/>
          <pc:sldMk cId="1611249636" sldId="534"/>
        </pc:sldMkLst>
        <pc:spChg chg="del">
          <ac:chgData name="Douma, Hilde" userId="S::doumah@kempel.nl::2e15a16c-8fa2-4521-a0cc-ef5aaa2e1d91" providerId="AD" clId="Web-{AC1EFE16-1378-4CA3-B7A6-20CF0C47471D}" dt="2023-11-21T11:47:26.474" v="31"/>
          <ac:spMkLst>
            <pc:docMk/>
            <pc:sldMk cId="1611249636" sldId="534"/>
            <ac:spMk id="5" creationId="{73769EAF-DB9E-DE67-ACB6-7CC67F1E6DA9}"/>
          </ac:spMkLst>
        </pc:spChg>
        <pc:spChg chg="del mod">
          <ac:chgData name="Douma, Hilde" userId="S::doumah@kempel.nl::2e15a16c-8fa2-4521-a0cc-ef5aaa2e1d91" providerId="AD" clId="Web-{AC1EFE16-1378-4CA3-B7A6-20CF0C47471D}" dt="2023-11-21T11:47:39.240" v="34"/>
          <ac:spMkLst>
            <pc:docMk/>
            <pc:sldMk cId="1611249636" sldId="534"/>
            <ac:spMk id="11" creationId="{D6FB6152-B6C2-2152-5B13-C87A32BE10D7}"/>
          </ac:spMkLst>
        </pc:spChg>
        <pc:picChg chg="mod">
          <ac:chgData name="Douma, Hilde" userId="S::doumah@kempel.nl::2e15a16c-8fa2-4521-a0cc-ef5aaa2e1d91" providerId="AD" clId="Web-{AC1EFE16-1378-4CA3-B7A6-20CF0C47471D}" dt="2023-11-21T11:47:45.959" v="35" actId="14100"/>
          <ac:picMkLst>
            <pc:docMk/>
            <pc:sldMk cId="1611249636" sldId="534"/>
            <ac:picMk id="13" creationId="{1CA904F4-7196-5553-6523-AAC8126D9471}"/>
          </ac:picMkLst>
        </pc:picChg>
      </pc:sldChg>
      <pc:sldChg chg="delSp modSp add">
        <pc:chgData name="Douma, Hilde" userId="S::doumah@kempel.nl::2e15a16c-8fa2-4521-a0cc-ef5aaa2e1d91" providerId="AD" clId="Web-{AC1EFE16-1378-4CA3-B7A6-20CF0C47471D}" dt="2023-11-21T11:47:01.145" v="25" actId="14100"/>
        <pc:sldMkLst>
          <pc:docMk/>
          <pc:sldMk cId="2040970781" sldId="535"/>
        </pc:sldMkLst>
        <pc:spChg chg="del">
          <ac:chgData name="Douma, Hilde" userId="S::doumah@kempel.nl::2e15a16c-8fa2-4521-a0cc-ef5aaa2e1d91" providerId="AD" clId="Web-{AC1EFE16-1378-4CA3-B7A6-20CF0C47471D}" dt="2023-11-21T11:46:55.801" v="24"/>
          <ac:spMkLst>
            <pc:docMk/>
            <pc:sldMk cId="2040970781" sldId="535"/>
            <ac:spMk id="5" creationId="{73769EAF-DB9E-DE67-ACB6-7CC67F1E6DA9}"/>
          </ac:spMkLst>
        </pc:spChg>
        <pc:picChg chg="mod">
          <ac:chgData name="Douma, Hilde" userId="S::doumah@kempel.nl::2e15a16c-8fa2-4521-a0cc-ef5aaa2e1d91" providerId="AD" clId="Web-{AC1EFE16-1378-4CA3-B7A6-20CF0C47471D}" dt="2023-11-21T11:47:01.145" v="25" actId="14100"/>
          <ac:picMkLst>
            <pc:docMk/>
            <pc:sldMk cId="2040970781" sldId="535"/>
            <ac:picMk id="11" creationId="{0003F3E5-C064-20DD-A885-14A52BAB8D8A}"/>
          </ac:picMkLst>
        </pc:picChg>
      </pc:sldChg>
      <pc:sldChg chg="delSp modSp add">
        <pc:chgData name="Douma, Hilde" userId="S::doumah@kempel.nl::2e15a16c-8fa2-4521-a0cc-ef5aaa2e1d91" providerId="AD" clId="Web-{AC1EFE16-1378-4CA3-B7A6-20CF0C47471D}" dt="2023-11-21T11:46:46.082" v="22" actId="14100"/>
        <pc:sldMkLst>
          <pc:docMk/>
          <pc:sldMk cId="1262914834" sldId="536"/>
        </pc:sldMkLst>
        <pc:spChg chg="del">
          <ac:chgData name="Douma, Hilde" userId="S::doumah@kempel.nl::2e15a16c-8fa2-4521-a0cc-ef5aaa2e1d91" providerId="AD" clId="Web-{AC1EFE16-1378-4CA3-B7A6-20CF0C47471D}" dt="2023-11-21T11:46:42.128" v="21"/>
          <ac:spMkLst>
            <pc:docMk/>
            <pc:sldMk cId="1262914834" sldId="536"/>
            <ac:spMk id="5" creationId="{73769EAF-DB9E-DE67-ACB6-7CC67F1E6DA9}"/>
          </ac:spMkLst>
        </pc:spChg>
        <pc:picChg chg="mod">
          <ac:chgData name="Douma, Hilde" userId="S::doumah@kempel.nl::2e15a16c-8fa2-4521-a0cc-ef5aaa2e1d91" providerId="AD" clId="Web-{AC1EFE16-1378-4CA3-B7A6-20CF0C47471D}" dt="2023-11-21T11:46:46.082" v="22" actId="14100"/>
          <ac:picMkLst>
            <pc:docMk/>
            <pc:sldMk cId="1262914834" sldId="536"/>
            <ac:picMk id="11" creationId="{4E41A055-AFCA-C3FF-4BB1-718281B032F8}"/>
          </ac:picMkLst>
        </pc:picChg>
      </pc:sldChg>
      <pc:sldChg chg="add del">
        <pc:chgData name="Douma, Hilde" userId="S::doumah@kempel.nl::2e15a16c-8fa2-4521-a0cc-ef5aaa2e1d91" providerId="AD" clId="Web-{AC1EFE16-1378-4CA3-B7A6-20CF0C47471D}" dt="2023-11-21T11:44:12.201" v="10"/>
        <pc:sldMkLst>
          <pc:docMk/>
          <pc:sldMk cId="1790736863" sldId="536"/>
        </pc:sldMkLst>
      </pc:sldChg>
    </pc:docChg>
  </pc:docChgLst>
  <pc:docChgLst>
    <pc:chgData name="Lamers, Puck" userId="abc756ac-9472-49c4-bc45-3db1014f8741" providerId="ADAL" clId="{98F671EC-B213-4AC7-8AC3-E47883679EEC}"/>
    <pc:docChg chg="undo custSel addSld delSld modSld sldOrd addMainMaster delMainMaster modMainMaster">
      <pc:chgData name="Lamers, Puck" userId="abc756ac-9472-49c4-bc45-3db1014f8741" providerId="ADAL" clId="{98F671EC-B213-4AC7-8AC3-E47883679EEC}" dt="2023-11-16T10:30:59.538" v="3818" actId="1076"/>
      <pc:docMkLst>
        <pc:docMk/>
      </pc:docMkLst>
      <pc:sldChg chg="del">
        <pc:chgData name="Lamers, Puck" userId="abc756ac-9472-49c4-bc45-3db1014f8741" providerId="ADAL" clId="{98F671EC-B213-4AC7-8AC3-E47883679EEC}" dt="2023-11-10T12:46:22.056" v="1229" actId="47"/>
        <pc:sldMkLst>
          <pc:docMk/>
          <pc:sldMk cId="180843545" sldId="256"/>
        </pc:sldMkLst>
      </pc:sldChg>
      <pc:sldChg chg="modNotesTx">
        <pc:chgData name="Lamers, Puck" userId="abc756ac-9472-49c4-bc45-3db1014f8741" providerId="ADAL" clId="{98F671EC-B213-4AC7-8AC3-E47883679EEC}" dt="2023-11-15T14:33:23.692" v="1693" actId="20577"/>
        <pc:sldMkLst>
          <pc:docMk/>
          <pc:sldMk cId="4221461366" sldId="357"/>
        </pc:sldMkLst>
      </pc:sldChg>
      <pc:sldChg chg="addSp delSp modSp mod ord modAnim chgLayout modNotesTx">
        <pc:chgData name="Lamers, Puck" userId="abc756ac-9472-49c4-bc45-3db1014f8741" providerId="ADAL" clId="{98F671EC-B213-4AC7-8AC3-E47883679EEC}" dt="2023-11-16T09:03:35.959" v="3157" actId="1076"/>
        <pc:sldMkLst>
          <pc:docMk/>
          <pc:sldMk cId="2749458731" sldId="358"/>
        </pc:sldMkLst>
        <pc:spChg chg="mod ord">
          <ac:chgData name="Lamers, Puck" userId="abc756ac-9472-49c4-bc45-3db1014f8741" providerId="ADAL" clId="{98F671EC-B213-4AC7-8AC3-E47883679EEC}" dt="2023-11-09T14:57:11.958" v="22" actId="700"/>
          <ac:spMkLst>
            <pc:docMk/>
            <pc:sldMk cId="2749458731" sldId="358"/>
            <ac:spMk id="2" creationId="{403D242D-9C81-5F90-790C-80BAEF26F686}"/>
          </ac:spMkLst>
        </pc:spChg>
        <pc:spChg chg="mod ord">
          <ac:chgData name="Lamers, Puck" userId="abc756ac-9472-49c4-bc45-3db1014f8741" providerId="ADAL" clId="{98F671EC-B213-4AC7-8AC3-E47883679EEC}" dt="2023-11-16T08:51:33.749" v="3150" actId="20577"/>
          <ac:spMkLst>
            <pc:docMk/>
            <pc:sldMk cId="2749458731" sldId="358"/>
            <ac:spMk id="3" creationId="{C2BB7C0C-5A84-69BC-7698-28F0C4F4F682}"/>
          </ac:spMkLst>
        </pc:spChg>
        <pc:spChg chg="del">
          <ac:chgData name="Lamers, Puck" userId="abc756ac-9472-49c4-bc45-3db1014f8741" providerId="ADAL" clId="{98F671EC-B213-4AC7-8AC3-E47883679EEC}" dt="2023-11-09T14:57:08.192" v="21" actId="478"/>
          <ac:spMkLst>
            <pc:docMk/>
            <pc:sldMk cId="2749458731" sldId="358"/>
            <ac:spMk id="4" creationId="{34430378-7EB9-4D00-FFEF-41CABCADE279}"/>
          </ac:spMkLst>
        </pc:spChg>
        <pc:picChg chg="add del">
          <ac:chgData name="Lamers, Puck" userId="abc756ac-9472-49c4-bc45-3db1014f8741" providerId="ADAL" clId="{98F671EC-B213-4AC7-8AC3-E47883679EEC}" dt="2023-11-16T09:03:21.136" v="3152" actId="22"/>
          <ac:picMkLst>
            <pc:docMk/>
            <pc:sldMk cId="2749458731" sldId="358"/>
            <ac:picMk id="5" creationId="{5277E52C-813F-A18B-BEF3-4B1CBF3CB31D}"/>
          </ac:picMkLst>
        </pc:picChg>
        <pc:picChg chg="del">
          <ac:chgData name="Lamers, Puck" userId="abc756ac-9472-49c4-bc45-3db1014f8741" providerId="ADAL" clId="{98F671EC-B213-4AC7-8AC3-E47883679EEC}" dt="2023-11-09T14:57:05.633" v="19" actId="478"/>
          <ac:picMkLst>
            <pc:docMk/>
            <pc:sldMk cId="2749458731" sldId="358"/>
            <ac:picMk id="5" creationId="{8417F1DB-308D-21C5-8972-D94290761401}"/>
          </ac:picMkLst>
        </pc:picChg>
        <pc:picChg chg="del">
          <ac:chgData name="Lamers, Puck" userId="abc756ac-9472-49c4-bc45-3db1014f8741" providerId="ADAL" clId="{98F671EC-B213-4AC7-8AC3-E47883679EEC}" dt="2023-11-09T14:57:06.553" v="20" actId="478"/>
          <ac:picMkLst>
            <pc:docMk/>
            <pc:sldMk cId="2749458731" sldId="358"/>
            <ac:picMk id="6" creationId="{272F096C-3DB2-7CAE-F57D-F51D5ADF70A4}"/>
          </ac:picMkLst>
        </pc:picChg>
        <pc:picChg chg="add mod">
          <ac:chgData name="Lamers, Puck" userId="abc756ac-9472-49c4-bc45-3db1014f8741" providerId="ADAL" clId="{98F671EC-B213-4AC7-8AC3-E47883679EEC}" dt="2023-11-16T09:03:35.959" v="3157" actId="1076"/>
          <ac:picMkLst>
            <pc:docMk/>
            <pc:sldMk cId="2749458731" sldId="358"/>
            <ac:picMk id="8" creationId="{018BFC2E-73C9-1743-81FF-ABEF974992DC}"/>
          </ac:picMkLst>
        </pc:picChg>
      </pc:sldChg>
      <pc:sldChg chg="addSp delSp modSp mod ord modNotesTx">
        <pc:chgData name="Lamers, Puck" userId="abc756ac-9472-49c4-bc45-3db1014f8741" providerId="ADAL" clId="{98F671EC-B213-4AC7-8AC3-E47883679EEC}" dt="2023-11-15T14:47:38.590" v="2871" actId="20577"/>
        <pc:sldMkLst>
          <pc:docMk/>
          <pc:sldMk cId="2555475228" sldId="360"/>
        </pc:sldMkLst>
        <pc:spChg chg="mod">
          <ac:chgData name="Lamers, Puck" userId="abc756ac-9472-49c4-bc45-3db1014f8741" providerId="ADAL" clId="{98F671EC-B213-4AC7-8AC3-E47883679EEC}" dt="2023-11-10T12:43:42.931" v="1203" actId="20577"/>
          <ac:spMkLst>
            <pc:docMk/>
            <pc:sldMk cId="2555475228" sldId="360"/>
            <ac:spMk id="2" creationId="{8442F0F9-BA79-CE13-5392-308BAB7DC3E5}"/>
          </ac:spMkLst>
        </pc:spChg>
        <pc:spChg chg="del mod">
          <ac:chgData name="Lamers, Puck" userId="abc756ac-9472-49c4-bc45-3db1014f8741" providerId="ADAL" clId="{98F671EC-B213-4AC7-8AC3-E47883679EEC}" dt="2023-11-10T12:41:05.894" v="1130"/>
          <ac:spMkLst>
            <pc:docMk/>
            <pc:sldMk cId="2555475228" sldId="360"/>
            <ac:spMk id="3" creationId="{E7D124FA-E3C2-07E3-CBB1-4FA9AF8B1958}"/>
          </ac:spMkLst>
        </pc:spChg>
        <pc:graphicFrameChg chg="add mod modGraphic">
          <ac:chgData name="Lamers, Puck" userId="abc756ac-9472-49c4-bc45-3db1014f8741" providerId="ADAL" clId="{98F671EC-B213-4AC7-8AC3-E47883679EEC}" dt="2023-11-10T12:44:31.822" v="1206"/>
          <ac:graphicFrameMkLst>
            <pc:docMk/>
            <pc:sldMk cId="2555475228" sldId="360"/>
            <ac:graphicFrameMk id="4" creationId="{60713802-858D-5C07-EA0D-CFAACAC447B7}"/>
          </ac:graphicFrameMkLst>
        </pc:graphicFrameChg>
      </pc:sldChg>
      <pc:sldChg chg="modSp del mod ord">
        <pc:chgData name="Lamers, Puck" userId="abc756ac-9472-49c4-bc45-3db1014f8741" providerId="ADAL" clId="{98F671EC-B213-4AC7-8AC3-E47883679EEC}" dt="2023-11-15T14:49:53.012" v="2877" actId="47"/>
        <pc:sldMkLst>
          <pc:docMk/>
          <pc:sldMk cId="3678086299" sldId="365"/>
        </pc:sldMkLst>
        <pc:spChg chg="mod">
          <ac:chgData name="Lamers, Puck" userId="abc756ac-9472-49c4-bc45-3db1014f8741" providerId="ADAL" clId="{98F671EC-B213-4AC7-8AC3-E47883679EEC}" dt="2023-11-10T12:45:03.644" v="1211" actId="13926"/>
          <ac:spMkLst>
            <pc:docMk/>
            <pc:sldMk cId="3678086299" sldId="365"/>
            <ac:spMk id="3" creationId="{CAA39511-23C7-C200-FD46-EACCBC3DFB2D}"/>
          </ac:spMkLst>
        </pc:spChg>
      </pc:sldChg>
      <pc:sldChg chg="del">
        <pc:chgData name="Lamers, Puck" userId="abc756ac-9472-49c4-bc45-3db1014f8741" providerId="ADAL" clId="{98F671EC-B213-4AC7-8AC3-E47883679EEC}" dt="2023-11-10T12:44:51.597" v="1210" actId="47"/>
        <pc:sldMkLst>
          <pc:docMk/>
          <pc:sldMk cId="2386074086" sldId="367"/>
        </pc:sldMkLst>
      </pc:sldChg>
      <pc:sldChg chg="addSp delSp modSp mod setBg modNotesTx">
        <pc:chgData name="Lamers, Puck" userId="abc756ac-9472-49c4-bc45-3db1014f8741" providerId="ADAL" clId="{98F671EC-B213-4AC7-8AC3-E47883679EEC}" dt="2023-11-15T14:33:48.612" v="1811" actId="20577"/>
        <pc:sldMkLst>
          <pc:docMk/>
          <pc:sldMk cId="1590126126" sldId="374"/>
        </pc:sldMkLst>
        <pc:spChg chg="mod ord">
          <ac:chgData name="Lamers, Puck" userId="abc756ac-9472-49c4-bc45-3db1014f8741" providerId="ADAL" clId="{98F671EC-B213-4AC7-8AC3-E47883679EEC}" dt="2023-11-10T12:30:21.227" v="1126" actId="113"/>
          <ac:spMkLst>
            <pc:docMk/>
            <pc:sldMk cId="1590126126" sldId="374"/>
            <ac:spMk id="4" creationId="{7A976185-F8ED-0994-3255-32AC9DDE0939}"/>
          </ac:spMkLst>
        </pc:spChg>
        <pc:spChg chg="add del">
          <ac:chgData name="Lamers, Puck" userId="abc756ac-9472-49c4-bc45-3db1014f8741" providerId="ADAL" clId="{98F671EC-B213-4AC7-8AC3-E47883679EEC}" dt="2023-11-10T12:28:39.696" v="1111" actId="26606"/>
          <ac:spMkLst>
            <pc:docMk/>
            <pc:sldMk cId="1590126126" sldId="374"/>
            <ac:spMk id="27" creationId="{0A597D97-203B-498B-95D3-E90DC961039F}"/>
          </ac:spMkLst>
        </pc:spChg>
        <pc:spChg chg="add del">
          <ac:chgData name="Lamers, Puck" userId="abc756ac-9472-49c4-bc45-3db1014f8741" providerId="ADAL" clId="{98F671EC-B213-4AC7-8AC3-E47883679EEC}" dt="2023-11-10T12:28:39.696" v="1111" actId="26606"/>
          <ac:spMkLst>
            <pc:docMk/>
            <pc:sldMk cId="1590126126" sldId="374"/>
            <ac:spMk id="28" creationId="{6A6EF10E-DF41-4BD3-8EB4-6F646531DC26}"/>
          </ac:spMkLst>
        </pc:spChg>
        <pc:spChg chg="add del">
          <ac:chgData name="Lamers, Puck" userId="abc756ac-9472-49c4-bc45-3db1014f8741" providerId="ADAL" clId="{98F671EC-B213-4AC7-8AC3-E47883679EEC}" dt="2023-11-10T12:29:48.638" v="1117" actId="26606"/>
          <ac:spMkLst>
            <pc:docMk/>
            <pc:sldMk cId="1590126126" sldId="374"/>
            <ac:spMk id="29" creationId="{FFCDD23B-75C8-427B-BD08-53C8156CD7CD}"/>
          </ac:spMkLst>
        </pc:spChg>
        <pc:spChg chg="add del">
          <ac:chgData name="Lamers, Puck" userId="abc756ac-9472-49c4-bc45-3db1014f8741" providerId="ADAL" clId="{98F671EC-B213-4AC7-8AC3-E47883679EEC}" dt="2023-11-09T15:59:29.640" v="523" actId="26606"/>
          <ac:spMkLst>
            <pc:docMk/>
            <pc:sldMk cId="1590126126" sldId="374"/>
            <ac:spMk id="30" creationId="{0A597D97-203B-498B-95D3-E90DC961039F}"/>
          </ac:spMkLst>
        </pc:spChg>
        <pc:spChg chg="add del">
          <ac:chgData name="Lamers, Puck" userId="abc756ac-9472-49c4-bc45-3db1014f8741" providerId="ADAL" clId="{98F671EC-B213-4AC7-8AC3-E47883679EEC}" dt="2023-11-10T12:29:48.638" v="1117" actId="26606"/>
          <ac:spMkLst>
            <pc:docMk/>
            <pc:sldMk cId="1590126126" sldId="374"/>
            <ac:spMk id="31" creationId="{AFFC87AC-C919-4FE5-BAC3-39509E001152}"/>
          </ac:spMkLst>
        </pc:spChg>
        <pc:spChg chg="add del">
          <ac:chgData name="Lamers, Puck" userId="abc756ac-9472-49c4-bc45-3db1014f8741" providerId="ADAL" clId="{98F671EC-B213-4AC7-8AC3-E47883679EEC}" dt="2023-11-09T15:59:29.640" v="523" actId="26606"/>
          <ac:spMkLst>
            <pc:docMk/>
            <pc:sldMk cId="1590126126" sldId="374"/>
            <ac:spMk id="32" creationId="{6A6EF10E-DF41-4BD3-8EB4-6F646531DC26}"/>
          </ac:spMkLst>
        </pc:spChg>
        <pc:spChg chg="add del">
          <ac:chgData name="Lamers, Puck" userId="abc756ac-9472-49c4-bc45-3db1014f8741" providerId="ADAL" clId="{98F671EC-B213-4AC7-8AC3-E47883679EEC}" dt="2023-11-10T12:29:48.638" v="1117" actId="26606"/>
          <ac:spMkLst>
            <pc:docMk/>
            <pc:sldMk cId="1590126126" sldId="374"/>
            <ac:spMk id="34" creationId="{AB5E08C4-8CDD-4623-A5B8-E998C6DEE3B7}"/>
          </ac:spMkLst>
        </pc:spChg>
        <pc:spChg chg="add del">
          <ac:chgData name="Lamers, Puck" userId="abc756ac-9472-49c4-bc45-3db1014f8741" providerId="ADAL" clId="{98F671EC-B213-4AC7-8AC3-E47883679EEC}" dt="2023-11-10T12:29:48.638" v="1117" actId="26606"/>
          <ac:spMkLst>
            <pc:docMk/>
            <pc:sldMk cId="1590126126" sldId="374"/>
            <ac:spMk id="36" creationId="{15F33878-D502-4FFA-8ACE-F2AECDB2A23F}"/>
          </ac:spMkLst>
        </pc:spChg>
        <pc:spChg chg="add">
          <ac:chgData name="Lamers, Puck" userId="abc756ac-9472-49c4-bc45-3db1014f8741" providerId="ADAL" clId="{98F671EC-B213-4AC7-8AC3-E47883679EEC}" dt="2023-11-10T12:29:48.638" v="1117" actId="26606"/>
          <ac:spMkLst>
            <pc:docMk/>
            <pc:sldMk cId="1590126126" sldId="374"/>
            <ac:spMk id="41" creationId="{0A597D97-203B-498B-95D3-E90DC961039F}"/>
          </ac:spMkLst>
        </pc:spChg>
        <pc:spChg chg="add">
          <ac:chgData name="Lamers, Puck" userId="abc756ac-9472-49c4-bc45-3db1014f8741" providerId="ADAL" clId="{98F671EC-B213-4AC7-8AC3-E47883679EEC}" dt="2023-11-10T12:29:48.638" v="1117" actId="26606"/>
          <ac:spMkLst>
            <pc:docMk/>
            <pc:sldMk cId="1590126126" sldId="374"/>
            <ac:spMk id="43" creationId="{6A6EF10E-DF41-4BD3-8EB4-6F646531DC26}"/>
          </ac:spMkLst>
        </pc:spChg>
        <pc:picChg chg="add del mod">
          <ac:chgData name="Lamers, Puck" userId="abc756ac-9472-49c4-bc45-3db1014f8741" providerId="ADAL" clId="{98F671EC-B213-4AC7-8AC3-E47883679EEC}" dt="2023-11-10T12:29:50.346" v="1118" actId="478"/>
          <ac:picMkLst>
            <pc:docMk/>
            <pc:sldMk cId="1590126126" sldId="374"/>
            <ac:picMk id="2" creationId="{3B319768-AAFE-8486-E382-8B4F2921D746}"/>
          </ac:picMkLst>
        </pc:picChg>
        <pc:picChg chg="add mod ord">
          <ac:chgData name="Lamers, Puck" userId="abc756ac-9472-49c4-bc45-3db1014f8741" providerId="ADAL" clId="{98F671EC-B213-4AC7-8AC3-E47883679EEC}" dt="2023-11-10T12:30:07.512" v="1122" actId="1076"/>
          <ac:picMkLst>
            <pc:docMk/>
            <pc:sldMk cId="1590126126" sldId="374"/>
            <ac:picMk id="3" creationId="{739C4857-29F6-EE1D-5528-87756F61DE71}"/>
          </ac:picMkLst>
        </pc:picChg>
        <pc:picChg chg="add mod">
          <ac:chgData name="Lamers, Puck" userId="abc756ac-9472-49c4-bc45-3db1014f8741" providerId="ADAL" clId="{98F671EC-B213-4AC7-8AC3-E47883679EEC}" dt="2023-11-10T12:29:55.683" v="1119"/>
          <ac:picMkLst>
            <pc:docMk/>
            <pc:sldMk cId="1590126126" sldId="374"/>
            <ac:picMk id="5" creationId="{6736D148-9F63-A616-7229-2B8F365F5AD9}"/>
          </ac:picMkLst>
        </pc:picChg>
        <pc:picChg chg="del">
          <ac:chgData name="Lamers, Puck" userId="abc756ac-9472-49c4-bc45-3db1014f8741" providerId="ADAL" clId="{98F671EC-B213-4AC7-8AC3-E47883679EEC}" dt="2023-11-09T15:55:57.929" v="518" actId="478"/>
          <ac:picMkLst>
            <pc:docMk/>
            <pc:sldMk cId="1590126126" sldId="374"/>
            <ac:picMk id="5" creationId="{B2DBFB46-EE9A-7C11-BE5D-73ACD7CA0391}"/>
          </ac:picMkLst>
        </pc:picChg>
        <pc:picChg chg="add del mod ord">
          <ac:chgData name="Lamers, Puck" userId="abc756ac-9472-49c4-bc45-3db1014f8741" providerId="ADAL" clId="{98F671EC-B213-4AC7-8AC3-E47883679EEC}" dt="2023-11-10T12:29:27.515" v="1114" actId="478"/>
          <ac:picMkLst>
            <pc:docMk/>
            <pc:sldMk cId="1590126126" sldId="374"/>
            <ac:picMk id="25" creationId="{53DB7EAD-8B75-EB0A-91E7-4F03EEDCEEB9}"/>
          </ac:picMkLst>
        </pc:picChg>
      </pc:sldChg>
      <pc:sldChg chg="del">
        <pc:chgData name="Lamers, Puck" userId="abc756ac-9472-49c4-bc45-3db1014f8741" providerId="ADAL" clId="{98F671EC-B213-4AC7-8AC3-E47883679EEC}" dt="2023-11-13T14:46:32.384" v="1658" actId="47"/>
        <pc:sldMkLst>
          <pc:docMk/>
          <pc:sldMk cId="1394926789" sldId="376"/>
        </pc:sldMkLst>
      </pc:sldChg>
      <pc:sldChg chg="del">
        <pc:chgData name="Lamers, Puck" userId="abc756ac-9472-49c4-bc45-3db1014f8741" providerId="ADAL" clId="{98F671EC-B213-4AC7-8AC3-E47883679EEC}" dt="2023-11-10T12:47:09.924" v="1278" actId="47"/>
        <pc:sldMkLst>
          <pc:docMk/>
          <pc:sldMk cId="309440585" sldId="377"/>
        </pc:sldMkLst>
      </pc:sldChg>
      <pc:sldChg chg="del">
        <pc:chgData name="Lamers, Puck" userId="abc756ac-9472-49c4-bc45-3db1014f8741" providerId="ADAL" clId="{98F671EC-B213-4AC7-8AC3-E47883679EEC}" dt="2023-11-10T12:45:53.112" v="1222" actId="47"/>
        <pc:sldMkLst>
          <pc:docMk/>
          <pc:sldMk cId="38990432" sldId="457"/>
        </pc:sldMkLst>
      </pc:sldChg>
      <pc:sldChg chg="del">
        <pc:chgData name="Lamers, Puck" userId="abc756ac-9472-49c4-bc45-3db1014f8741" providerId="ADAL" clId="{98F671EC-B213-4AC7-8AC3-E47883679EEC}" dt="2023-11-10T13:05:23.723" v="1363" actId="47"/>
        <pc:sldMkLst>
          <pc:docMk/>
          <pc:sldMk cId="3386486212" sldId="458"/>
        </pc:sldMkLst>
      </pc:sldChg>
      <pc:sldChg chg="modSp mod ord modNotesTx">
        <pc:chgData name="Lamers, Puck" userId="abc756ac-9472-49c4-bc45-3db1014f8741" providerId="ADAL" clId="{98F671EC-B213-4AC7-8AC3-E47883679EEC}" dt="2023-11-15T14:33:18.462" v="1687" actId="20577"/>
        <pc:sldMkLst>
          <pc:docMk/>
          <pc:sldMk cId="3249537443" sldId="461"/>
        </pc:sldMkLst>
        <pc:spChg chg="mod">
          <ac:chgData name="Lamers, Puck" userId="abc756ac-9472-49c4-bc45-3db1014f8741" providerId="ADAL" clId="{98F671EC-B213-4AC7-8AC3-E47883679EEC}" dt="2023-11-13T14:52:38.889" v="1680" actId="207"/>
          <ac:spMkLst>
            <pc:docMk/>
            <pc:sldMk cId="3249537443" sldId="461"/>
            <ac:spMk id="7" creationId="{440DEC89-966E-ACCA-934F-706B37BDE97C}"/>
          </ac:spMkLst>
        </pc:spChg>
      </pc:sldChg>
      <pc:sldChg chg="del">
        <pc:chgData name="Lamers, Puck" userId="abc756ac-9472-49c4-bc45-3db1014f8741" providerId="ADAL" clId="{98F671EC-B213-4AC7-8AC3-E47883679EEC}" dt="2023-11-10T12:46:17.801" v="1227" actId="47"/>
        <pc:sldMkLst>
          <pc:docMk/>
          <pc:sldMk cId="3750262172" sldId="463"/>
        </pc:sldMkLst>
      </pc:sldChg>
      <pc:sldChg chg="del">
        <pc:chgData name="Lamers, Puck" userId="abc756ac-9472-49c4-bc45-3db1014f8741" providerId="ADAL" clId="{98F671EC-B213-4AC7-8AC3-E47883679EEC}" dt="2023-11-10T12:46:19.569" v="1228" actId="47"/>
        <pc:sldMkLst>
          <pc:docMk/>
          <pc:sldMk cId="1739802378" sldId="464"/>
        </pc:sldMkLst>
      </pc:sldChg>
      <pc:sldChg chg="del">
        <pc:chgData name="Lamers, Puck" userId="abc756ac-9472-49c4-bc45-3db1014f8741" providerId="ADAL" clId="{98F671EC-B213-4AC7-8AC3-E47883679EEC}" dt="2023-11-10T12:46:34.645" v="1233" actId="47"/>
        <pc:sldMkLst>
          <pc:docMk/>
          <pc:sldMk cId="290069847" sldId="492"/>
        </pc:sldMkLst>
      </pc:sldChg>
      <pc:sldChg chg="del">
        <pc:chgData name="Lamers, Puck" userId="abc756ac-9472-49c4-bc45-3db1014f8741" providerId="ADAL" clId="{98F671EC-B213-4AC7-8AC3-E47883679EEC}" dt="2023-11-10T12:45:06.157" v="1212" actId="47"/>
        <pc:sldMkLst>
          <pc:docMk/>
          <pc:sldMk cId="485762830" sldId="493"/>
        </pc:sldMkLst>
      </pc:sldChg>
      <pc:sldChg chg="del">
        <pc:chgData name="Lamers, Puck" userId="abc756ac-9472-49c4-bc45-3db1014f8741" providerId="ADAL" clId="{98F671EC-B213-4AC7-8AC3-E47883679EEC}" dt="2023-11-10T12:45:07.024" v="1213" actId="47"/>
        <pc:sldMkLst>
          <pc:docMk/>
          <pc:sldMk cId="639343062" sldId="494"/>
        </pc:sldMkLst>
      </pc:sldChg>
      <pc:sldChg chg="delSp del mod">
        <pc:chgData name="Lamers, Puck" userId="abc756ac-9472-49c4-bc45-3db1014f8741" providerId="ADAL" clId="{98F671EC-B213-4AC7-8AC3-E47883679EEC}" dt="2023-11-10T12:46:28.385" v="1230" actId="47"/>
        <pc:sldMkLst>
          <pc:docMk/>
          <pc:sldMk cId="3957908555" sldId="495"/>
        </pc:sldMkLst>
        <pc:grpChg chg="del">
          <ac:chgData name="Lamers, Puck" userId="abc756ac-9472-49c4-bc45-3db1014f8741" providerId="ADAL" clId="{98F671EC-B213-4AC7-8AC3-E47883679EEC}" dt="2023-11-10T12:45:15.383" v="1214" actId="21"/>
          <ac:grpSpMkLst>
            <pc:docMk/>
            <pc:sldMk cId="3957908555" sldId="495"/>
            <ac:grpSpMk id="10" creationId="{775809C2-58BA-6660-C343-3EEF23B0B20B}"/>
          </ac:grpSpMkLst>
        </pc:grpChg>
      </pc:sldChg>
      <pc:sldChg chg="del">
        <pc:chgData name="Lamers, Puck" userId="abc756ac-9472-49c4-bc45-3db1014f8741" providerId="ADAL" clId="{98F671EC-B213-4AC7-8AC3-E47883679EEC}" dt="2023-11-10T12:46:29.471" v="1231" actId="47"/>
        <pc:sldMkLst>
          <pc:docMk/>
          <pc:sldMk cId="1244561036" sldId="496"/>
        </pc:sldMkLst>
      </pc:sldChg>
      <pc:sldChg chg="del">
        <pc:chgData name="Lamers, Puck" userId="abc756ac-9472-49c4-bc45-3db1014f8741" providerId="ADAL" clId="{98F671EC-B213-4AC7-8AC3-E47883679EEC}" dt="2023-11-10T12:46:31.028" v="1232" actId="47"/>
        <pc:sldMkLst>
          <pc:docMk/>
          <pc:sldMk cId="604088928" sldId="499"/>
        </pc:sldMkLst>
      </pc:sldChg>
      <pc:sldChg chg="ord">
        <pc:chgData name="Lamers, Puck" userId="abc756ac-9472-49c4-bc45-3db1014f8741" providerId="ADAL" clId="{98F671EC-B213-4AC7-8AC3-E47883679EEC}" dt="2023-11-15T14:54:30.333" v="3066"/>
        <pc:sldMkLst>
          <pc:docMk/>
          <pc:sldMk cId="3236808580" sldId="502"/>
        </pc:sldMkLst>
      </pc:sldChg>
      <pc:sldChg chg="modSp del ord modAnim">
        <pc:chgData name="Lamers, Puck" userId="abc756ac-9472-49c4-bc45-3db1014f8741" providerId="ADAL" clId="{98F671EC-B213-4AC7-8AC3-E47883679EEC}" dt="2023-11-15T14:52:24.123" v="3014" actId="47"/>
        <pc:sldMkLst>
          <pc:docMk/>
          <pc:sldMk cId="799009562" sldId="504"/>
        </pc:sldMkLst>
        <pc:spChg chg="mod">
          <ac:chgData name="Lamers, Puck" userId="abc756ac-9472-49c4-bc45-3db1014f8741" providerId="ADAL" clId="{98F671EC-B213-4AC7-8AC3-E47883679EEC}" dt="2023-11-15T14:52:20.317" v="3013" actId="20577"/>
          <ac:spMkLst>
            <pc:docMk/>
            <pc:sldMk cId="799009562" sldId="504"/>
            <ac:spMk id="3" creationId="{C8EDAE2E-67E8-58BC-8D13-6419487161EF}"/>
          </ac:spMkLst>
        </pc:spChg>
      </pc:sldChg>
      <pc:sldChg chg="del">
        <pc:chgData name="Lamers, Puck" userId="abc756ac-9472-49c4-bc45-3db1014f8741" providerId="ADAL" clId="{98F671EC-B213-4AC7-8AC3-E47883679EEC}" dt="2023-11-10T12:46:35.435" v="1234" actId="47"/>
        <pc:sldMkLst>
          <pc:docMk/>
          <pc:sldMk cId="2744354027" sldId="506"/>
        </pc:sldMkLst>
      </pc:sldChg>
      <pc:sldChg chg="modNotesTx">
        <pc:chgData name="Lamers, Puck" userId="abc756ac-9472-49c4-bc45-3db1014f8741" providerId="ADAL" clId="{98F671EC-B213-4AC7-8AC3-E47883679EEC}" dt="2023-11-15T14:50:48.776" v="2888" actId="20577"/>
        <pc:sldMkLst>
          <pc:docMk/>
          <pc:sldMk cId="1195537679" sldId="508"/>
        </pc:sldMkLst>
      </pc:sldChg>
      <pc:sldChg chg="modSp mod modNotesTx">
        <pc:chgData name="Lamers, Puck" userId="abc756ac-9472-49c4-bc45-3db1014f8741" providerId="ADAL" clId="{98F671EC-B213-4AC7-8AC3-E47883679EEC}" dt="2023-11-15T14:41:43.117" v="2672" actId="20577"/>
        <pc:sldMkLst>
          <pc:docMk/>
          <pc:sldMk cId="1556330612" sldId="509"/>
        </pc:sldMkLst>
        <pc:spChg chg="mod">
          <ac:chgData name="Lamers, Puck" userId="abc756ac-9472-49c4-bc45-3db1014f8741" providerId="ADAL" clId="{98F671EC-B213-4AC7-8AC3-E47883679EEC}" dt="2023-11-10T12:24:56.688" v="1060" actId="313"/>
          <ac:spMkLst>
            <pc:docMk/>
            <pc:sldMk cId="1556330612" sldId="509"/>
            <ac:spMk id="3" creationId="{C2BB7C0C-5A84-69BC-7698-28F0C4F4F682}"/>
          </ac:spMkLst>
        </pc:spChg>
        <pc:picChg chg="mod">
          <ac:chgData name="Lamers, Puck" userId="abc756ac-9472-49c4-bc45-3db1014f8741" providerId="ADAL" clId="{98F671EC-B213-4AC7-8AC3-E47883679EEC}" dt="2023-11-10T12:25:02.827" v="1061" actId="1076"/>
          <ac:picMkLst>
            <pc:docMk/>
            <pc:sldMk cId="1556330612" sldId="509"/>
            <ac:picMk id="8" creationId="{7A4B585D-B079-3018-5721-E45F728B57DF}"/>
          </ac:picMkLst>
        </pc:picChg>
      </pc:sldChg>
      <pc:sldChg chg="addSp delSp modSp add mod">
        <pc:chgData name="Lamers, Puck" userId="abc756ac-9472-49c4-bc45-3db1014f8741" providerId="ADAL" clId="{98F671EC-B213-4AC7-8AC3-E47883679EEC}" dt="2023-11-15T14:48:43.533" v="2876" actId="18131"/>
        <pc:sldMkLst>
          <pc:docMk/>
          <pc:sldMk cId="1809363309" sldId="510"/>
        </pc:sldMkLst>
        <pc:spChg chg="mod">
          <ac:chgData name="Lamers, Puck" userId="abc756ac-9472-49c4-bc45-3db1014f8741" providerId="ADAL" clId="{98F671EC-B213-4AC7-8AC3-E47883679EEC}" dt="2023-11-13T14:46:41.936" v="1661" actId="20577"/>
          <ac:spMkLst>
            <pc:docMk/>
            <pc:sldMk cId="1809363309" sldId="510"/>
            <ac:spMk id="2" creationId="{403D242D-9C81-5F90-790C-80BAEF26F686}"/>
          </ac:spMkLst>
        </pc:spChg>
        <pc:spChg chg="del mod">
          <ac:chgData name="Lamers, Puck" userId="abc756ac-9472-49c4-bc45-3db1014f8741" providerId="ADAL" clId="{98F671EC-B213-4AC7-8AC3-E47883679EEC}" dt="2023-11-15T14:48:26.149" v="2872" actId="478"/>
          <ac:spMkLst>
            <pc:docMk/>
            <pc:sldMk cId="1809363309" sldId="510"/>
            <ac:spMk id="4" creationId="{34430378-7EB9-4D00-FFEF-41CABCADE279}"/>
          </ac:spMkLst>
        </pc:spChg>
        <pc:graphicFrameChg chg="add del mod">
          <ac:chgData name="Lamers, Puck" userId="abc756ac-9472-49c4-bc45-3db1014f8741" providerId="ADAL" clId="{98F671EC-B213-4AC7-8AC3-E47883679EEC}" dt="2023-11-10T12:41:00.961" v="1128"/>
          <ac:graphicFrameMkLst>
            <pc:docMk/>
            <pc:sldMk cId="1809363309" sldId="510"/>
            <ac:graphicFrameMk id="8" creationId="{33FB76DF-BDAD-D616-F037-67F2396837C8}"/>
          </ac:graphicFrameMkLst>
        </pc:graphicFrameChg>
        <pc:picChg chg="mod">
          <ac:chgData name="Lamers, Puck" userId="abc756ac-9472-49c4-bc45-3db1014f8741" providerId="ADAL" clId="{98F671EC-B213-4AC7-8AC3-E47883679EEC}" dt="2023-11-13T14:51:32.225" v="1678" actId="208"/>
          <ac:picMkLst>
            <pc:docMk/>
            <pc:sldMk cId="1809363309" sldId="510"/>
            <ac:picMk id="5" creationId="{8417F1DB-308D-21C5-8972-D94290761401}"/>
          </ac:picMkLst>
        </pc:picChg>
        <pc:picChg chg="mod modCrop">
          <ac:chgData name="Lamers, Puck" userId="abc756ac-9472-49c4-bc45-3db1014f8741" providerId="ADAL" clId="{98F671EC-B213-4AC7-8AC3-E47883679EEC}" dt="2023-11-13T14:51:21.504" v="1676" actId="208"/>
          <ac:picMkLst>
            <pc:docMk/>
            <pc:sldMk cId="1809363309" sldId="510"/>
            <ac:picMk id="6" creationId="{272F096C-3DB2-7CAE-F57D-F51D5ADF70A4}"/>
          </ac:picMkLst>
        </pc:picChg>
        <pc:picChg chg="mod">
          <ac:chgData name="Lamers, Puck" userId="abc756ac-9472-49c4-bc45-3db1014f8741" providerId="ADAL" clId="{98F671EC-B213-4AC7-8AC3-E47883679EEC}" dt="2023-11-13T14:45:41.133" v="1606" actId="1076"/>
          <ac:picMkLst>
            <pc:docMk/>
            <pc:sldMk cId="1809363309" sldId="510"/>
            <ac:picMk id="7" creationId="{EC53C39B-8086-0E71-0518-24109C143BF0}"/>
          </ac:picMkLst>
        </pc:picChg>
        <pc:picChg chg="add mod modCrop">
          <ac:chgData name="Lamers, Puck" userId="abc756ac-9472-49c4-bc45-3db1014f8741" providerId="ADAL" clId="{98F671EC-B213-4AC7-8AC3-E47883679EEC}" dt="2023-11-15T14:48:43.533" v="2876" actId="18131"/>
          <ac:picMkLst>
            <pc:docMk/>
            <pc:sldMk cId="1809363309" sldId="510"/>
            <ac:picMk id="10" creationId="{DA2CE21F-B91B-6EFD-8A68-DB730B9DA9C7}"/>
          </ac:picMkLst>
        </pc:picChg>
      </pc:sldChg>
      <pc:sldChg chg="new del">
        <pc:chgData name="Lamers, Puck" userId="abc756ac-9472-49c4-bc45-3db1014f8741" providerId="ADAL" clId="{98F671EC-B213-4AC7-8AC3-E47883679EEC}" dt="2023-11-09T15:26:26.147" v="347" actId="2696"/>
        <pc:sldMkLst>
          <pc:docMk/>
          <pc:sldMk cId="3083130155" sldId="511"/>
        </pc:sldMkLst>
      </pc:sldChg>
      <pc:sldChg chg="new del">
        <pc:chgData name="Lamers, Puck" userId="abc756ac-9472-49c4-bc45-3db1014f8741" providerId="ADAL" clId="{98F671EC-B213-4AC7-8AC3-E47883679EEC}" dt="2023-11-09T14:57:01.603" v="6" actId="680"/>
        <pc:sldMkLst>
          <pc:docMk/>
          <pc:sldMk cId="3349696319" sldId="511"/>
        </pc:sldMkLst>
      </pc:sldChg>
      <pc:sldChg chg="delSp modSp add del mod">
        <pc:chgData name="Lamers, Puck" userId="abc756ac-9472-49c4-bc45-3db1014f8741" providerId="ADAL" clId="{98F671EC-B213-4AC7-8AC3-E47883679EEC}" dt="2023-11-10T12:25:35.052" v="1065" actId="47"/>
        <pc:sldMkLst>
          <pc:docMk/>
          <pc:sldMk cId="3698416280" sldId="511"/>
        </pc:sldMkLst>
        <pc:spChg chg="mod">
          <ac:chgData name="Lamers, Puck" userId="abc756ac-9472-49c4-bc45-3db1014f8741" providerId="ADAL" clId="{98F671EC-B213-4AC7-8AC3-E47883679EEC}" dt="2023-11-09T15:26:43.362" v="356" actId="5793"/>
          <ac:spMkLst>
            <pc:docMk/>
            <pc:sldMk cId="3698416280" sldId="511"/>
            <ac:spMk id="2" creationId="{403D242D-9C81-5F90-790C-80BAEF26F686}"/>
          </ac:spMkLst>
        </pc:spChg>
        <pc:picChg chg="del">
          <ac:chgData name="Lamers, Puck" userId="abc756ac-9472-49c4-bc45-3db1014f8741" providerId="ADAL" clId="{98F671EC-B213-4AC7-8AC3-E47883679EEC}" dt="2023-11-09T15:26:45.072" v="357" actId="478"/>
          <ac:picMkLst>
            <pc:docMk/>
            <pc:sldMk cId="3698416280" sldId="511"/>
            <ac:picMk id="8" creationId="{7A4B585D-B079-3018-5721-E45F728B57DF}"/>
          </ac:picMkLst>
        </pc:picChg>
      </pc:sldChg>
      <pc:sldChg chg="addSp delSp modSp add mod ord modNotesTx">
        <pc:chgData name="Lamers, Puck" userId="abc756ac-9472-49c4-bc45-3db1014f8741" providerId="ADAL" clId="{98F671EC-B213-4AC7-8AC3-E47883679EEC}" dt="2023-11-16T10:30:39.314" v="3815" actId="207"/>
        <pc:sldMkLst>
          <pc:docMk/>
          <pc:sldMk cId="3519162177" sldId="512"/>
        </pc:sldMkLst>
        <pc:spChg chg="mod">
          <ac:chgData name="Lamers, Puck" userId="abc756ac-9472-49c4-bc45-3db1014f8741" providerId="ADAL" clId="{98F671EC-B213-4AC7-8AC3-E47883679EEC}" dt="2023-11-16T10:30:23.964" v="3813" actId="20577"/>
          <ac:spMkLst>
            <pc:docMk/>
            <pc:sldMk cId="3519162177" sldId="512"/>
            <ac:spMk id="2" creationId="{403D242D-9C81-5F90-790C-80BAEF26F686}"/>
          </ac:spMkLst>
        </pc:spChg>
        <pc:spChg chg="del mod">
          <ac:chgData name="Lamers, Puck" userId="abc756ac-9472-49c4-bc45-3db1014f8741" providerId="ADAL" clId="{98F671EC-B213-4AC7-8AC3-E47883679EEC}" dt="2023-11-16T10:29:55.121" v="3785" actId="22"/>
          <ac:spMkLst>
            <pc:docMk/>
            <pc:sldMk cId="3519162177" sldId="512"/>
            <ac:spMk id="3" creationId="{C2BB7C0C-5A84-69BC-7698-28F0C4F4F682}"/>
          </ac:spMkLst>
        </pc:spChg>
        <pc:spChg chg="add mod">
          <ac:chgData name="Lamers, Puck" userId="abc756ac-9472-49c4-bc45-3db1014f8741" providerId="ADAL" clId="{98F671EC-B213-4AC7-8AC3-E47883679EEC}" dt="2023-11-16T10:30:39.314" v="3815" actId="207"/>
          <ac:spMkLst>
            <pc:docMk/>
            <pc:sldMk cId="3519162177" sldId="512"/>
            <ac:spMk id="6" creationId="{C239D8CF-AB76-1088-07A3-3BC1F23FE634}"/>
          </ac:spMkLst>
        </pc:spChg>
        <pc:picChg chg="add mod ord">
          <ac:chgData name="Lamers, Puck" userId="abc756ac-9472-49c4-bc45-3db1014f8741" providerId="ADAL" clId="{98F671EC-B213-4AC7-8AC3-E47883679EEC}" dt="2023-11-16T10:30:05.361" v="3790" actId="1076"/>
          <ac:picMkLst>
            <pc:docMk/>
            <pc:sldMk cId="3519162177" sldId="512"/>
            <ac:picMk id="5" creationId="{885B995E-8D59-38BA-9EBD-6A8DFF39191E}"/>
          </ac:picMkLst>
        </pc:picChg>
      </pc:sldChg>
      <pc:sldChg chg="modSp new del mod ord">
        <pc:chgData name="Lamers, Puck" userId="abc756ac-9472-49c4-bc45-3db1014f8741" providerId="ADAL" clId="{98F671EC-B213-4AC7-8AC3-E47883679EEC}" dt="2023-11-10T12:24:48.025" v="1032" actId="47"/>
        <pc:sldMkLst>
          <pc:docMk/>
          <pc:sldMk cId="4219381402" sldId="513"/>
        </pc:sldMkLst>
        <pc:spChg chg="mod">
          <ac:chgData name="Lamers, Puck" userId="abc756ac-9472-49c4-bc45-3db1014f8741" providerId="ADAL" clId="{98F671EC-B213-4AC7-8AC3-E47883679EEC}" dt="2023-11-09T15:49:54.187" v="477" actId="20577"/>
          <ac:spMkLst>
            <pc:docMk/>
            <pc:sldMk cId="4219381402" sldId="513"/>
            <ac:spMk id="3" creationId="{BF3FED35-0E96-A2A2-4825-E6437125F6ED}"/>
          </ac:spMkLst>
        </pc:spChg>
      </pc:sldChg>
      <pc:sldChg chg="modSp new mod">
        <pc:chgData name="Lamers, Puck" userId="abc756ac-9472-49c4-bc45-3db1014f8741" providerId="ADAL" clId="{98F671EC-B213-4AC7-8AC3-E47883679EEC}" dt="2023-11-09T16:01:11.796" v="533" actId="20577"/>
        <pc:sldMkLst>
          <pc:docMk/>
          <pc:sldMk cId="3161297560" sldId="514"/>
        </pc:sldMkLst>
        <pc:spChg chg="mod">
          <ac:chgData name="Lamers, Puck" userId="abc756ac-9472-49c4-bc45-3db1014f8741" providerId="ADAL" clId="{98F671EC-B213-4AC7-8AC3-E47883679EEC}" dt="2023-11-09T16:01:11.796" v="533" actId="20577"/>
          <ac:spMkLst>
            <pc:docMk/>
            <pc:sldMk cId="3161297560" sldId="514"/>
            <ac:spMk id="2" creationId="{4CF194BB-FBF3-401D-54A1-3E6591DDE645}"/>
          </ac:spMkLst>
        </pc:spChg>
        <pc:spChg chg="mod">
          <ac:chgData name="Lamers, Puck" userId="abc756ac-9472-49c4-bc45-3db1014f8741" providerId="ADAL" clId="{98F671EC-B213-4AC7-8AC3-E47883679EEC}" dt="2023-11-09T16:01:07.228" v="528"/>
          <ac:spMkLst>
            <pc:docMk/>
            <pc:sldMk cId="3161297560" sldId="514"/>
            <ac:spMk id="3" creationId="{13BC1377-8084-4DB2-D67F-D1B1BC8DAEB3}"/>
          </ac:spMkLst>
        </pc:spChg>
      </pc:sldChg>
      <pc:sldChg chg="addSp modSp add mod ord">
        <pc:chgData name="Lamers, Puck" userId="abc756ac-9472-49c4-bc45-3db1014f8741" providerId="ADAL" clId="{98F671EC-B213-4AC7-8AC3-E47883679EEC}" dt="2023-11-10T13:05:43.490" v="1366"/>
        <pc:sldMkLst>
          <pc:docMk/>
          <pc:sldMk cId="3862714388" sldId="515"/>
        </pc:sldMkLst>
        <pc:spChg chg="mod">
          <ac:chgData name="Lamers, Puck" userId="abc756ac-9472-49c4-bc45-3db1014f8741" providerId="ADAL" clId="{98F671EC-B213-4AC7-8AC3-E47883679EEC}" dt="2023-11-10T13:05:35.104" v="1364" actId="20577"/>
          <ac:spMkLst>
            <pc:docMk/>
            <pc:sldMk cId="3862714388" sldId="515"/>
            <ac:spMk id="2" creationId="{403D242D-9C81-5F90-790C-80BAEF26F686}"/>
          </ac:spMkLst>
        </pc:spChg>
        <pc:spChg chg="mod">
          <ac:chgData name="Lamers, Puck" userId="abc756ac-9472-49c4-bc45-3db1014f8741" providerId="ADAL" clId="{98F671EC-B213-4AC7-8AC3-E47883679EEC}" dt="2023-11-09T16:02:25.177" v="612" actId="20577"/>
          <ac:spMkLst>
            <pc:docMk/>
            <pc:sldMk cId="3862714388" sldId="515"/>
            <ac:spMk id="3" creationId="{C2BB7C0C-5A84-69BC-7698-28F0C4F4F682}"/>
          </ac:spMkLst>
        </pc:spChg>
        <pc:spChg chg="mod">
          <ac:chgData name="Lamers, Puck" userId="abc756ac-9472-49c4-bc45-3db1014f8741" providerId="ADAL" clId="{98F671EC-B213-4AC7-8AC3-E47883679EEC}" dt="2023-11-10T12:45:35.358" v="1215"/>
          <ac:spMkLst>
            <pc:docMk/>
            <pc:sldMk cId="3862714388" sldId="515"/>
            <ac:spMk id="6" creationId="{8241BE15-38BE-23A3-31B9-3EBBC2B5AACC}"/>
          </ac:spMkLst>
        </pc:spChg>
        <pc:grpChg chg="add mod">
          <ac:chgData name="Lamers, Puck" userId="abc756ac-9472-49c4-bc45-3db1014f8741" providerId="ADAL" clId="{98F671EC-B213-4AC7-8AC3-E47883679EEC}" dt="2023-11-10T12:45:47.516" v="1219" actId="1076"/>
          <ac:grpSpMkLst>
            <pc:docMk/>
            <pc:sldMk cId="3862714388" sldId="515"/>
            <ac:grpSpMk id="4" creationId="{776665E3-BFD2-9169-8470-B20972C98942}"/>
          </ac:grpSpMkLst>
        </pc:grpChg>
        <pc:picChg chg="mod">
          <ac:chgData name="Lamers, Puck" userId="abc756ac-9472-49c4-bc45-3db1014f8741" providerId="ADAL" clId="{98F671EC-B213-4AC7-8AC3-E47883679EEC}" dt="2023-11-10T12:45:35.358" v="1215"/>
          <ac:picMkLst>
            <pc:docMk/>
            <pc:sldMk cId="3862714388" sldId="515"/>
            <ac:picMk id="5" creationId="{D53DBC3B-8D9B-D9A7-E0A3-B506F726CB59}"/>
          </ac:picMkLst>
        </pc:picChg>
      </pc:sldChg>
      <pc:sldChg chg="addSp delSp modSp add del mod ord setBg">
        <pc:chgData name="Lamers, Puck" userId="abc756ac-9472-49c4-bc45-3db1014f8741" providerId="ADAL" clId="{98F671EC-B213-4AC7-8AC3-E47883679EEC}" dt="2023-11-13T14:46:29.108" v="1657" actId="47"/>
        <pc:sldMkLst>
          <pc:docMk/>
          <pc:sldMk cId="3579676109" sldId="516"/>
        </pc:sldMkLst>
        <pc:spChg chg="mod ord">
          <ac:chgData name="Lamers, Puck" userId="abc756ac-9472-49c4-bc45-3db1014f8741" providerId="ADAL" clId="{98F671EC-B213-4AC7-8AC3-E47883679EEC}" dt="2023-11-13T14:42:14.201" v="1586" actId="20577"/>
          <ac:spMkLst>
            <pc:docMk/>
            <pc:sldMk cId="3579676109" sldId="516"/>
            <ac:spMk id="2" creationId="{403D242D-9C81-5F90-790C-80BAEF26F686}"/>
          </ac:spMkLst>
        </pc:spChg>
        <pc:spChg chg="del">
          <ac:chgData name="Lamers, Puck" userId="abc756ac-9472-49c4-bc45-3db1014f8741" providerId="ADAL" clId="{98F671EC-B213-4AC7-8AC3-E47883679EEC}" dt="2023-11-10T12:27:05.841" v="1068" actId="931"/>
          <ac:spMkLst>
            <pc:docMk/>
            <pc:sldMk cId="3579676109" sldId="516"/>
            <ac:spMk id="3" creationId="{C2BB7C0C-5A84-69BC-7698-28F0C4F4F682}"/>
          </ac:spMkLst>
        </pc:spChg>
        <pc:spChg chg="add">
          <ac:chgData name="Lamers, Puck" userId="abc756ac-9472-49c4-bc45-3db1014f8741" providerId="ADAL" clId="{98F671EC-B213-4AC7-8AC3-E47883679EEC}" dt="2023-11-10T12:27:15.208" v="1069" actId="26606"/>
          <ac:spMkLst>
            <pc:docMk/>
            <pc:sldMk cId="3579676109" sldId="516"/>
            <ac:spMk id="12" creationId="{27BDFED6-6E33-4606-AFE2-886ADB1C018E}"/>
          </ac:spMkLst>
        </pc:spChg>
        <pc:spChg chg="add">
          <ac:chgData name="Lamers, Puck" userId="abc756ac-9472-49c4-bc45-3db1014f8741" providerId="ADAL" clId="{98F671EC-B213-4AC7-8AC3-E47883679EEC}" dt="2023-11-10T12:27:15.208" v="1069" actId="26606"/>
          <ac:spMkLst>
            <pc:docMk/>
            <pc:sldMk cId="3579676109" sldId="516"/>
            <ac:spMk id="14" creationId="{890DEF05-784E-4B61-89E4-04C4ECF4E5A0}"/>
          </ac:spMkLst>
        </pc:spChg>
        <pc:picChg chg="add mod ord">
          <ac:chgData name="Lamers, Puck" userId="abc756ac-9472-49c4-bc45-3db1014f8741" providerId="ADAL" clId="{98F671EC-B213-4AC7-8AC3-E47883679EEC}" dt="2023-11-10T12:27:15.208" v="1069" actId="26606"/>
          <ac:picMkLst>
            <pc:docMk/>
            <pc:sldMk cId="3579676109" sldId="516"/>
            <ac:picMk id="5" creationId="{550400EE-30C5-A24D-7FE2-BDC66A9AB204}"/>
          </ac:picMkLst>
        </pc:picChg>
        <pc:picChg chg="mod">
          <ac:chgData name="Lamers, Puck" userId="abc756ac-9472-49c4-bc45-3db1014f8741" providerId="ADAL" clId="{98F671EC-B213-4AC7-8AC3-E47883679EEC}" dt="2023-11-10T12:27:15.208" v="1069" actId="26606"/>
          <ac:picMkLst>
            <pc:docMk/>
            <pc:sldMk cId="3579676109" sldId="516"/>
            <ac:picMk id="7" creationId="{EC53C39B-8086-0E71-0518-24109C143BF0}"/>
          </ac:picMkLst>
        </pc:picChg>
        <pc:cxnChg chg="add">
          <ac:chgData name="Lamers, Puck" userId="abc756ac-9472-49c4-bc45-3db1014f8741" providerId="ADAL" clId="{98F671EC-B213-4AC7-8AC3-E47883679EEC}" dt="2023-11-10T12:27:15.208" v="1069" actId="26606"/>
          <ac:cxnSpMkLst>
            <pc:docMk/>
            <pc:sldMk cId="3579676109" sldId="516"/>
            <ac:cxnSpMk id="16" creationId="{C41BAEC7-F7B0-4224-8B18-8F74B7D87F0B}"/>
          </ac:cxnSpMkLst>
        </pc:cxnChg>
      </pc:sldChg>
      <pc:sldChg chg="addSp delSp modSp add mod ord modAnim modNotesTx">
        <pc:chgData name="Lamers, Puck" userId="abc756ac-9472-49c4-bc45-3db1014f8741" providerId="ADAL" clId="{98F671EC-B213-4AC7-8AC3-E47883679EEC}" dt="2023-11-15T14:54:19.131" v="3062"/>
        <pc:sldMkLst>
          <pc:docMk/>
          <pc:sldMk cId="2877597014" sldId="517"/>
        </pc:sldMkLst>
        <pc:spChg chg="del mod">
          <ac:chgData name="Lamers, Puck" userId="abc756ac-9472-49c4-bc45-3db1014f8741" providerId="ADAL" clId="{98F671EC-B213-4AC7-8AC3-E47883679EEC}" dt="2023-11-10T13:13:42.394" v="1439"/>
          <ac:spMkLst>
            <pc:docMk/>
            <pc:sldMk cId="2877597014" sldId="517"/>
            <ac:spMk id="3" creationId="{C8EDAE2E-67E8-58BC-8D13-6419487161EF}"/>
          </ac:spMkLst>
        </pc:spChg>
        <pc:spChg chg="add mod">
          <ac:chgData name="Lamers, Puck" userId="abc756ac-9472-49c4-bc45-3db1014f8741" providerId="ADAL" clId="{98F671EC-B213-4AC7-8AC3-E47883679EEC}" dt="2023-11-15T14:53:02.603" v="3055" actId="14100"/>
          <ac:spMkLst>
            <pc:docMk/>
            <pc:sldMk cId="2877597014" sldId="517"/>
            <ac:spMk id="6" creationId="{F28E6E5E-8261-BE9B-022E-E785F07F23C0}"/>
          </ac:spMkLst>
        </pc:spChg>
        <pc:picChg chg="add mod">
          <ac:chgData name="Lamers, Puck" userId="abc756ac-9472-49c4-bc45-3db1014f8741" providerId="ADAL" clId="{98F671EC-B213-4AC7-8AC3-E47883679EEC}" dt="2023-11-10T13:13:37.408" v="1434" actId="1076"/>
          <ac:picMkLst>
            <pc:docMk/>
            <pc:sldMk cId="2877597014" sldId="517"/>
            <ac:picMk id="4" creationId="{60CCA81F-BD17-3E6D-088E-FC26EFE67E61}"/>
          </ac:picMkLst>
        </pc:picChg>
        <pc:picChg chg="add mod">
          <ac:chgData name="Lamers, Puck" userId="abc756ac-9472-49c4-bc45-3db1014f8741" providerId="ADAL" clId="{98F671EC-B213-4AC7-8AC3-E47883679EEC}" dt="2023-11-10T13:13:47.476" v="1440"/>
          <ac:picMkLst>
            <pc:docMk/>
            <pc:sldMk cId="2877597014" sldId="517"/>
            <ac:picMk id="5" creationId="{BAD71316-BF64-4970-9FBB-05EB64DBE499}"/>
          </ac:picMkLst>
        </pc:picChg>
        <pc:picChg chg="del mod">
          <ac:chgData name="Lamers, Puck" userId="abc756ac-9472-49c4-bc45-3db1014f8741" providerId="ADAL" clId="{98F671EC-B213-4AC7-8AC3-E47883679EEC}" dt="2023-11-10T13:13:42.394" v="1437" actId="478"/>
          <ac:picMkLst>
            <pc:docMk/>
            <pc:sldMk cId="2877597014" sldId="517"/>
            <ac:picMk id="24" creationId="{DA2B9802-C9CA-4CBC-995A-AED205A59405}"/>
          </ac:picMkLst>
        </pc:picChg>
      </pc:sldChg>
      <pc:sldChg chg="addSp delSp modSp add mod setBg">
        <pc:chgData name="Lamers, Puck" userId="abc756ac-9472-49c4-bc45-3db1014f8741" providerId="ADAL" clId="{98F671EC-B213-4AC7-8AC3-E47883679EEC}" dt="2023-11-16T08:08:02.675" v="3103"/>
        <pc:sldMkLst>
          <pc:docMk/>
          <pc:sldMk cId="3714986905" sldId="518"/>
        </pc:sldMkLst>
        <pc:spChg chg="mod ord">
          <ac:chgData name="Lamers, Puck" userId="abc756ac-9472-49c4-bc45-3db1014f8741" providerId="ADAL" clId="{98F671EC-B213-4AC7-8AC3-E47883679EEC}" dt="2023-11-16T08:07:55.956" v="3102" actId="26606"/>
          <ac:spMkLst>
            <pc:docMk/>
            <pc:sldMk cId="3714986905" sldId="518"/>
            <ac:spMk id="2" creationId="{403D242D-9C81-5F90-790C-80BAEF26F686}"/>
          </ac:spMkLst>
        </pc:spChg>
        <pc:spChg chg="del mod">
          <ac:chgData name="Lamers, Puck" userId="abc756ac-9472-49c4-bc45-3db1014f8741" providerId="ADAL" clId="{98F671EC-B213-4AC7-8AC3-E47883679EEC}" dt="2023-11-15T14:55:35.089" v="3091" actId="931"/>
          <ac:spMkLst>
            <pc:docMk/>
            <pc:sldMk cId="3714986905" sldId="518"/>
            <ac:spMk id="3" creationId="{C2BB7C0C-5A84-69BC-7698-28F0C4F4F682}"/>
          </ac:spMkLst>
        </pc:spChg>
        <pc:spChg chg="add del">
          <ac:chgData name="Lamers, Puck" userId="abc756ac-9472-49c4-bc45-3db1014f8741" providerId="ADAL" clId="{98F671EC-B213-4AC7-8AC3-E47883679EEC}" dt="2023-11-16T08:07:24.605" v="3093" actId="26606"/>
          <ac:spMkLst>
            <pc:docMk/>
            <pc:sldMk cId="3714986905" sldId="518"/>
            <ac:spMk id="13" creationId="{E93437E1-1F0D-8CAF-DC21-ABD83A7363DE}"/>
          </ac:spMkLst>
        </pc:spChg>
        <pc:spChg chg="add del">
          <ac:chgData name="Lamers, Puck" userId="abc756ac-9472-49c4-bc45-3db1014f8741" providerId="ADAL" clId="{98F671EC-B213-4AC7-8AC3-E47883679EEC}" dt="2023-11-16T08:07:37.090" v="3097" actId="26606"/>
          <ac:spMkLst>
            <pc:docMk/>
            <pc:sldMk cId="3714986905" sldId="518"/>
            <ac:spMk id="14" creationId="{45352925-4751-4F5E-B434-C1C0CE91713D}"/>
          </ac:spMkLst>
        </pc:spChg>
        <pc:spChg chg="add del">
          <ac:chgData name="Lamers, Puck" userId="abc756ac-9472-49c4-bc45-3db1014f8741" providerId="ADAL" clId="{98F671EC-B213-4AC7-8AC3-E47883679EEC}" dt="2023-11-16T08:07:24.605" v="3093" actId="26606"/>
          <ac:spMkLst>
            <pc:docMk/>
            <pc:sldMk cId="3714986905" sldId="518"/>
            <ac:spMk id="16" creationId="{2CB962CF-61A3-4EF9-94F6-7C59B0329524}"/>
          </ac:spMkLst>
        </pc:spChg>
        <pc:spChg chg="add del">
          <ac:chgData name="Lamers, Puck" userId="abc756ac-9472-49c4-bc45-3db1014f8741" providerId="ADAL" clId="{98F671EC-B213-4AC7-8AC3-E47883679EEC}" dt="2023-11-16T08:07:30.035" v="3095" actId="26606"/>
          <ac:spMkLst>
            <pc:docMk/>
            <pc:sldMk cId="3714986905" sldId="518"/>
            <ac:spMk id="18" creationId="{AAB0F62B-977D-4DD3-8796-EBFA85D7F51C}"/>
          </ac:spMkLst>
        </pc:spChg>
        <pc:spChg chg="add del">
          <ac:chgData name="Lamers, Puck" userId="abc756ac-9472-49c4-bc45-3db1014f8741" providerId="ADAL" clId="{98F671EC-B213-4AC7-8AC3-E47883679EEC}" dt="2023-11-16T08:07:30.035" v="3095" actId="26606"/>
          <ac:spMkLst>
            <pc:docMk/>
            <pc:sldMk cId="3714986905" sldId="518"/>
            <ac:spMk id="19" creationId="{E5A2498F-56DC-9527-0FDA-12BAD886DC38}"/>
          </ac:spMkLst>
        </pc:spChg>
        <pc:spChg chg="add del">
          <ac:chgData name="Lamers, Puck" userId="abc756ac-9472-49c4-bc45-3db1014f8741" providerId="ADAL" clId="{98F671EC-B213-4AC7-8AC3-E47883679EEC}" dt="2023-11-16T08:07:37.090" v="3097" actId="26606"/>
          <ac:spMkLst>
            <pc:docMk/>
            <pc:sldMk cId="3714986905" sldId="518"/>
            <ac:spMk id="21" creationId="{128B0C87-106B-4BC6-B780-21399D3813CC}"/>
          </ac:spMkLst>
        </pc:spChg>
        <pc:spChg chg="add del">
          <ac:chgData name="Lamers, Puck" userId="abc756ac-9472-49c4-bc45-3db1014f8741" providerId="ADAL" clId="{98F671EC-B213-4AC7-8AC3-E47883679EEC}" dt="2023-11-16T08:07:47.936" v="3099" actId="26606"/>
          <ac:spMkLst>
            <pc:docMk/>
            <pc:sldMk cId="3714986905" sldId="518"/>
            <ac:spMk id="23" creationId="{08BC803E-13F3-4DAB-B17C-BEB0076164B7}"/>
          </ac:spMkLst>
        </pc:spChg>
        <pc:spChg chg="add del">
          <ac:chgData name="Lamers, Puck" userId="abc756ac-9472-49c4-bc45-3db1014f8741" providerId="ADAL" clId="{98F671EC-B213-4AC7-8AC3-E47883679EEC}" dt="2023-11-16T08:07:47.936" v="3099" actId="26606"/>
          <ac:spMkLst>
            <pc:docMk/>
            <pc:sldMk cId="3714986905" sldId="518"/>
            <ac:spMk id="24" creationId="{B8DDE571-E57F-4AB5-83C7-30EB5DDCCAC7}"/>
          </ac:spMkLst>
        </pc:spChg>
        <pc:spChg chg="add del">
          <ac:chgData name="Lamers, Puck" userId="abc756ac-9472-49c4-bc45-3db1014f8741" providerId="ADAL" clId="{98F671EC-B213-4AC7-8AC3-E47883679EEC}" dt="2023-11-16T08:07:47.936" v="3099" actId="26606"/>
          <ac:spMkLst>
            <pc:docMk/>
            <pc:sldMk cId="3714986905" sldId="518"/>
            <ac:spMk id="25" creationId="{C11D7E06-726B-687C-8A83-303E518740DD}"/>
          </ac:spMkLst>
        </pc:spChg>
        <pc:spChg chg="add del">
          <ac:chgData name="Lamers, Puck" userId="abc756ac-9472-49c4-bc45-3db1014f8741" providerId="ADAL" clId="{98F671EC-B213-4AC7-8AC3-E47883679EEC}" dt="2023-11-16T08:07:55.956" v="3102" actId="26606"/>
          <ac:spMkLst>
            <pc:docMk/>
            <pc:sldMk cId="3714986905" sldId="518"/>
            <ac:spMk id="27" creationId="{4D4677D2-D5AC-4CF9-9EED-2B89D0A1C212}"/>
          </ac:spMkLst>
        </pc:spChg>
        <pc:spChg chg="add del">
          <ac:chgData name="Lamers, Puck" userId="abc756ac-9472-49c4-bc45-3db1014f8741" providerId="ADAL" clId="{98F671EC-B213-4AC7-8AC3-E47883679EEC}" dt="2023-11-16T08:07:55.956" v="3102" actId="26606"/>
          <ac:spMkLst>
            <pc:docMk/>
            <pc:sldMk cId="3714986905" sldId="518"/>
            <ac:spMk id="28" creationId="{AF695F69-7001-421E-98A8-E74156934A51}"/>
          </ac:spMkLst>
        </pc:spChg>
        <pc:spChg chg="add">
          <ac:chgData name="Lamers, Puck" userId="abc756ac-9472-49c4-bc45-3db1014f8741" providerId="ADAL" clId="{98F671EC-B213-4AC7-8AC3-E47883679EEC}" dt="2023-11-16T08:07:55.956" v="3102" actId="26606"/>
          <ac:spMkLst>
            <pc:docMk/>
            <pc:sldMk cId="3714986905" sldId="518"/>
            <ac:spMk id="33" creationId="{0E91F5CA-B392-444C-88E3-BF5BAAEBDEB0}"/>
          </ac:spMkLst>
        </pc:spChg>
        <pc:spChg chg="add">
          <ac:chgData name="Lamers, Puck" userId="abc756ac-9472-49c4-bc45-3db1014f8741" providerId="ADAL" clId="{98F671EC-B213-4AC7-8AC3-E47883679EEC}" dt="2023-11-16T08:07:55.956" v="3102" actId="26606"/>
          <ac:spMkLst>
            <pc:docMk/>
            <pc:sldMk cId="3714986905" sldId="518"/>
            <ac:spMk id="35" creationId="{0459807F-B6FA-44D3-9A53-C55B6B56884A}"/>
          </ac:spMkLst>
        </pc:spChg>
        <pc:grpChg chg="del">
          <ac:chgData name="Lamers, Puck" userId="abc756ac-9472-49c4-bc45-3db1014f8741" providerId="ADAL" clId="{98F671EC-B213-4AC7-8AC3-E47883679EEC}" dt="2023-11-15T14:54:51.248" v="3076" actId="478"/>
          <ac:grpSpMkLst>
            <pc:docMk/>
            <pc:sldMk cId="3714986905" sldId="518"/>
            <ac:grpSpMk id="4" creationId="{776665E3-BFD2-9169-8470-B20972C98942}"/>
          </ac:grpSpMkLst>
        </pc:grpChg>
        <pc:picChg chg="del mod">
          <ac:chgData name="Lamers, Puck" userId="abc756ac-9472-49c4-bc45-3db1014f8741" providerId="ADAL" clId="{98F671EC-B213-4AC7-8AC3-E47883679EEC}" dt="2023-11-16T08:07:50.060" v="3101" actId="478"/>
          <ac:picMkLst>
            <pc:docMk/>
            <pc:sldMk cId="3714986905" sldId="518"/>
            <ac:picMk id="7" creationId="{EC53C39B-8086-0E71-0518-24109C143BF0}"/>
          </ac:picMkLst>
        </pc:picChg>
        <pc:picChg chg="add mod ord">
          <ac:chgData name="Lamers, Puck" userId="abc756ac-9472-49c4-bc45-3db1014f8741" providerId="ADAL" clId="{98F671EC-B213-4AC7-8AC3-E47883679EEC}" dt="2023-11-16T08:07:55.956" v="3102" actId="26606"/>
          <ac:picMkLst>
            <pc:docMk/>
            <pc:sldMk cId="3714986905" sldId="518"/>
            <ac:picMk id="9" creationId="{FCBDAFAE-F669-AA1F-0391-31EA3F54C0BC}"/>
          </ac:picMkLst>
        </pc:picChg>
        <pc:picChg chg="add mod">
          <ac:chgData name="Lamers, Puck" userId="abc756ac-9472-49c4-bc45-3db1014f8741" providerId="ADAL" clId="{98F671EC-B213-4AC7-8AC3-E47883679EEC}" dt="2023-11-16T08:08:02.675" v="3103"/>
          <ac:picMkLst>
            <pc:docMk/>
            <pc:sldMk cId="3714986905" sldId="518"/>
            <ac:picMk id="10" creationId="{BD0CD637-687D-66A3-7FA1-71D913692151}"/>
          </ac:picMkLst>
        </pc:picChg>
      </pc:sldChg>
      <pc:sldChg chg="addSp delSp modSp add mod setBg modAnim modNotesTx">
        <pc:chgData name="Lamers, Puck" userId="abc756ac-9472-49c4-bc45-3db1014f8741" providerId="ADAL" clId="{98F671EC-B213-4AC7-8AC3-E47883679EEC}" dt="2023-11-16T10:30:59.538" v="3818" actId="1076"/>
        <pc:sldMkLst>
          <pc:docMk/>
          <pc:sldMk cId="2949365435" sldId="519"/>
        </pc:sldMkLst>
        <pc:spChg chg="mod">
          <ac:chgData name="Lamers, Puck" userId="abc756ac-9472-49c4-bc45-3db1014f8741" providerId="ADAL" clId="{98F671EC-B213-4AC7-8AC3-E47883679EEC}" dt="2023-11-16T10:30:59.538" v="3818" actId="1076"/>
          <ac:spMkLst>
            <pc:docMk/>
            <pc:sldMk cId="2949365435" sldId="519"/>
            <ac:spMk id="2" creationId="{403D242D-9C81-5F90-790C-80BAEF26F686}"/>
          </ac:spMkLst>
        </pc:spChg>
        <pc:spChg chg="mod">
          <ac:chgData name="Lamers, Puck" userId="abc756ac-9472-49c4-bc45-3db1014f8741" providerId="ADAL" clId="{98F671EC-B213-4AC7-8AC3-E47883679EEC}" dt="2023-11-16T10:30:57.138" v="3817" actId="1076"/>
          <ac:spMkLst>
            <pc:docMk/>
            <pc:sldMk cId="2949365435" sldId="519"/>
            <ac:spMk id="3" creationId="{C2BB7C0C-5A84-69BC-7698-28F0C4F4F682}"/>
          </ac:spMkLst>
        </pc:spChg>
        <pc:spChg chg="add del">
          <ac:chgData name="Lamers, Puck" userId="abc756ac-9472-49c4-bc45-3db1014f8741" providerId="ADAL" clId="{98F671EC-B213-4AC7-8AC3-E47883679EEC}" dt="2023-11-16T09:05:30.018" v="3212" actId="26606"/>
          <ac:spMkLst>
            <pc:docMk/>
            <pc:sldMk cId="2949365435" sldId="519"/>
            <ac:spMk id="13" creationId="{99F1FFA9-D672-408C-9220-ADEEC6ABDD09}"/>
          </ac:spMkLst>
        </pc:spChg>
        <pc:spChg chg="add">
          <ac:chgData name="Lamers, Puck" userId="abc756ac-9472-49c4-bc45-3db1014f8741" providerId="ADAL" clId="{98F671EC-B213-4AC7-8AC3-E47883679EEC}" dt="2023-11-16T09:05:30.018" v="3212" actId="26606"/>
          <ac:spMkLst>
            <pc:docMk/>
            <pc:sldMk cId="2949365435" sldId="519"/>
            <ac:spMk id="18" creationId="{9F79630B-0F0B-446E-A637-38FA8F61D10E}"/>
          </ac:spMkLst>
        </pc:spChg>
        <pc:spChg chg="add">
          <ac:chgData name="Lamers, Puck" userId="abc756ac-9472-49c4-bc45-3db1014f8741" providerId="ADAL" clId="{98F671EC-B213-4AC7-8AC3-E47883679EEC}" dt="2023-11-16T09:05:30.018" v="3212" actId="26606"/>
          <ac:spMkLst>
            <pc:docMk/>
            <pc:sldMk cId="2949365435" sldId="519"/>
            <ac:spMk id="20" creationId="{B3437C99-FC8E-4311-B48A-F0C4C329B154}"/>
          </ac:spMkLst>
        </pc:spChg>
        <pc:picChg chg="del mod ord">
          <ac:chgData name="Lamers, Puck" userId="abc756ac-9472-49c4-bc45-3db1014f8741" providerId="ADAL" clId="{98F671EC-B213-4AC7-8AC3-E47883679EEC}" dt="2023-11-16T09:04:22.799" v="3194" actId="478"/>
          <ac:picMkLst>
            <pc:docMk/>
            <pc:sldMk cId="2949365435" sldId="519"/>
            <ac:picMk id="7" creationId="{EC53C39B-8086-0E71-0518-24109C143BF0}"/>
          </ac:picMkLst>
        </pc:picChg>
        <pc:picChg chg="mod">
          <ac:chgData name="Lamers, Puck" userId="abc756ac-9472-49c4-bc45-3db1014f8741" providerId="ADAL" clId="{98F671EC-B213-4AC7-8AC3-E47883679EEC}" dt="2023-11-16T09:05:30.018" v="3212" actId="26606"/>
          <ac:picMkLst>
            <pc:docMk/>
            <pc:sldMk cId="2949365435" sldId="519"/>
            <ac:picMk id="8" creationId="{018BFC2E-73C9-1743-81FF-ABEF974992DC}"/>
          </ac:picMkLst>
        </pc:picChg>
      </pc:sldChg>
      <pc:sldChg chg="add">
        <pc:chgData name="Lamers, Puck" userId="abc756ac-9472-49c4-bc45-3db1014f8741" providerId="ADAL" clId="{98F671EC-B213-4AC7-8AC3-E47883679EEC}" dt="2023-11-16T10:29:51.178" v="3783" actId="2890"/>
        <pc:sldMkLst>
          <pc:docMk/>
          <pc:sldMk cId="2857538141" sldId="520"/>
        </pc:sldMkLst>
      </pc:sldChg>
      <pc:sldMasterChg chg="new del mod addSldLayout delSldLayout">
        <pc:chgData name="Lamers, Puck" userId="abc756ac-9472-49c4-bc45-3db1014f8741" providerId="ADAL" clId="{98F671EC-B213-4AC7-8AC3-E47883679EEC}" dt="2023-11-10T12:26:01.752" v="1067" actId="6938"/>
        <pc:sldMasterMkLst>
          <pc:docMk/>
          <pc:sldMasterMk cId="3435936790" sldId="2147483661"/>
        </pc:sldMasterMkLst>
        <pc:sldLayoutChg chg="new del replId">
          <pc:chgData name="Lamers, Puck" userId="abc756ac-9472-49c4-bc45-3db1014f8741" providerId="ADAL" clId="{98F671EC-B213-4AC7-8AC3-E47883679EEC}" dt="2023-11-10T12:26:01.752" v="1067" actId="6938"/>
          <pc:sldLayoutMkLst>
            <pc:docMk/>
            <pc:sldMasterMk cId="3435936790" sldId="2147483661"/>
            <pc:sldLayoutMk cId="2926766554" sldId="2147483662"/>
          </pc:sldLayoutMkLst>
        </pc:sldLayoutChg>
        <pc:sldLayoutChg chg="new del replId">
          <pc:chgData name="Lamers, Puck" userId="abc756ac-9472-49c4-bc45-3db1014f8741" providerId="ADAL" clId="{98F671EC-B213-4AC7-8AC3-E47883679EEC}" dt="2023-11-10T12:26:01.752" v="1067" actId="6938"/>
          <pc:sldLayoutMkLst>
            <pc:docMk/>
            <pc:sldMasterMk cId="3435936790" sldId="2147483661"/>
            <pc:sldLayoutMk cId="3909615403" sldId="2147483663"/>
          </pc:sldLayoutMkLst>
        </pc:sldLayoutChg>
        <pc:sldLayoutChg chg="new del replId">
          <pc:chgData name="Lamers, Puck" userId="abc756ac-9472-49c4-bc45-3db1014f8741" providerId="ADAL" clId="{98F671EC-B213-4AC7-8AC3-E47883679EEC}" dt="2023-11-10T12:26:01.752" v="1067" actId="6938"/>
          <pc:sldLayoutMkLst>
            <pc:docMk/>
            <pc:sldMasterMk cId="3435936790" sldId="2147483661"/>
            <pc:sldLayoutMk cId="3526715087" sldId="2147483664"/>
          </pc:sldLayoutMkLst>
        </pc:sldLayoutChg>
        <pc:sldLayoutChg chg="new del replId">
          <pc:chgData name="Lamers, Puck" userId="abc756ac-9472-49c4-bc45-3db1014f8741" providerId="ADAL" clId="{98F671EC-B213-4AC7-8AC3-E47883679EEC}" dt="2023-11-10T12:26:01.752" v="1067" actId="6938"/>
          <pc:sldLayoutMkLst>
            <pc:docMk/>
            <pc:sldMasterMk cId="3435936790" sldId="2147483661"/>
            <pc:sldLayoutMk cId="1169170586" sldId="2147483665"/>
          </pc:sldLayoutMkLst>
        </pc:sldLayoutChg>
        <pc:sldLayoutChg chg="new del replId">
          <pc:chgData name="Lamers, Puck" userId="abc756ac-9472-49c4-bc45-3db1014f8741" providerId="ADAL" clId="{98F671EC-B213-4AC7-8AC3-E47883679EEC}" dt="2023-11-10T12:26:01.752" v="1067" actId="6938"/>
          <pc:sldLayoutMkLst>
            <pc:docMk/>
            <pc:sldMasterMk cId="3435936790" sldId="2147483661"/>
            <pc:sldLayoutMk cId="3529829992" sldId="2147483666"/>
          </pc:sldLayoutMkLst>
        </pc:sldLayoutChg>
        <pc:sldLayoutChg chg="new del replId">
          <pc:chgData name="Lamers, Puck" userId="abc756ac-9472-49c4-bc45-3db1014f8741" providerId="ADAL" clId="{98F671EC-B213-4AC7-8AC3-E47883679EEC}" dt="2023-11-10T12:26:01.752" v="1067" actId="6938"/>
          <pc:sldLayoutMkLst>
            <pc:docMk/>
            <pc:sldMasterMk cId="3435936790" sldId="2147483661"/>
            <pc:sldLayoutMk cId="1279866864" sldId="2147483667"/>
          </pc:sldLayoutMkLst>
        </pc:sldLayoutChg>
        <pc:sldLayoutChg chg="new del replId">
          <pc:chgData name="Lamers, Puck" userId="abc756ac-9472-49c4-bc45-3db1014f8741" providerId="ADAL" clId="{98F671EC-B213-4AC7-8AC3-E47883679EEC}" dt="2023-11-10T12:26:01.752" v="1067" actId="6938"/>
          <pc:sldLayoutMkLst>
            <pc:docMk/>
            <pc:sldMasterMk cId="3435936790" sldId="2147483661"/>
            <pc:sldLayoutMk cId="4071028272" sldId="2147483668"/>
          </pc:sldLayoutMkLst>
        </pc:sldLayoutChg>
        <pc:sldLayoutChg chg="new del replId">
          <pc:chgData name="Lamers, Puck" userId="abc756ac-9472-49c4-bc45-3db1014f8741" providerId="ADAL" clId="{98F671EC-B213-4AC7-8AC3-E47883679EEC}" dt="2023-11-10T12:26:01.752" v="1067" actId="6938"/>
          <pc:sldLayoutMkLst>
            <pc:docMk/>
            <pc:sldMasterMk cId="3435936790" sldId="2147483661"/>
            <pc:sldLayoutMk cId="538948035" sldId="2147483669"/>
          </pc:sldLayoutMkLst>
        </pc:sldLayoutChg>
        <pc:sldLayoutChg chg="new del replId">
          <pc:chgData name="Lamers, Puck" userId="abc756ac-9472-49c4-bc45-3db1014f8741" providerId="ADAL" clId="{98F671EC-B213-4AC7-8AC3-E47883679EEC}" dt="2023-11-10T12:26:01.752" v="1067" actId="6938"/>
          <pc:sldLayoutMkLst>
            <pc:docMk/>
            <pc:sldMasterMk cId="3435936790" sldId="2147483661"/>
            <pc:sldLayoutMk cId="2967195436" sldId="2147483670"/>
          </pc:sldLayoutMkLst>
        </pc:sldLayoutChg>
        <pc:sldLayoutChg chg="new del replId">
          <pc:chgData name="Lamers, Puck" userId="abc756ac-9472-49c4-bc45-3db1014f8741" providerId="ADAL" clId="{98F671EC-B213-4AC7-8AC3-E47883679EEC}" dt="2023-11-10T12:26:01.752" v="1067" actId="6938"/>
          <pc:sldLayoutMkLst>
            <pc:docMk/>
            <pc:sldMasterMk cId="3435936790" sldId="2147483661"/>
            <pc:sldLayoutMk cId="2300733983" sldId="2147483671"/>
          </pc:sldLayoutMkLst>
        </pc:sldLayoutChg>
        <pc:sldLayoutChg chg="new del replId">
          <pc:chgData name="Lamers, Puck" userId="abc756ac-9472-49c4-bc45-3db1014f8741" providerId="ADAL" clId="{98F671EC-B213-4AC7-8AC3-E47883679EEC}" dt="2023-11-10T12:26:01.752" v="1067" actId="6938"/>
          <pc:sldLayoutMkLst>
            <pc:docMk/>
            <pc:sldMasterMk cId="3435936790" sldId="2147483661"/>
            <pc:sldLayoutMk cId="2155220086" sldId="2147483672"/>
          </pc:sldLayoutMkLst>
        </pc:sldLayoutChg>
      </pc:sldMasterChg>
    </pc:docChg>
  </pc:docChgLst>
  <pc:docChgLst>
    <pc:chgData name="Donlou, Dionne" userId="S::donloud@kempel.nl::e98b1bb5-9ca9-440d-beb9-1ed8c9ce8fb1" providerId="AD" clId="Web-{6C1D9DD1-D3B7-4130-B699-D3B787C7B8FF}"/>
    <pc:docChg chg="modSld">
      <pc:chgData name="Donlou, Dionne" userId="S::donloud@kempel.nl::e98b1bb5-9ca9-440d-beb9-1ed8c9ce8fb1" providerId="AD" clId="Web-{6C1D9DD1-D3B7-4130-B699-D3B787C7B8FF}" dt="2023-11-16T17:19:03.634" v="69"/>
      <pc:docMkLst>
        <pc:docMk/>
      </pc:docMkLst>
      <pc:sldChg chg="modSp modNotes">
        <pc:chgData name="Donlou, Dionne" userId="S::donloud@kempel.nl::e98b1bb5-9ca9-440d-beb9-1ed8c9ce8fb1" providerId="AD" clId="Web-{6C1D9DD1-D3B7-4130-B699-D3B787C7B8FF}" dt="2023-11-16T17:19:03.634" v="69"/>
        <pc:sldMkLst>
          <pc:docMk/>
          <pc:sldMk cId="2749458731" sldId="358"/>
        </pc:sldMkLst>
        <pc:spChg chg="mod">
          <ac:chgData name="Donlou, Dionne" userId="S::donloud@kempel.nl::e98b1bb5-9ca9-440d-beb9-1ed8c9ce8fb1" providerId="AD" clId="Web-{6C1D9DD1-D3B7-4130-B699-D3B787C7B8FF}" dt="2023-11-16T17:17:36.068" v="17" actId="20577"/>
          <ac:spMkLst>
            <pc:docMk/>
            <pc:sldMk cId="2749458731" sldId="358"/>
            <ac:spMk id="3" creationId="{C2BB7C0C-5A84-69BC-7698-28F0C4F4F682}"/>
          </ac:spMkLst>
        </pc:spChg>
      </pc:sldChg>
    </pc:docChg>
  </pc:docChgLst>
  <pc:docChgLst>
    <pc:chgData name="Donlou, Dionne" userId="S::donloud@kempel.nl::e98b1bb5-9ca9-440d-beb9-1ed8c9ce8fb1" providerId="AD" clId="Web-{FD337657-FCD8-481D-B837-DC3AE8B4103C}"/>
    <pc:docChg chg="modSld">
      <pc:chgData name="Donlou, Dionne" userId="S::donloud@kempel.nl::e98b1bb5-9ca9-440d-beb9-1ed8c9ce8fb1" providerId="AD" clId="Web-{FD337657-FCD8-481D-B837-DC3AE8B4103C}" dt="2023-11-20T14:52:07.315" v="73"/>
      <pc:docMkLst>
        <pc:docMk/>
      </pc:docMkLst>
      <pc:sldChg chg="modNotes">
        <pc:chgData name="Donlou, Dionne" userId="S::donloud@kempel.nl::e98b1bb5-9ca9-440d-beb9-1ed8c9ce8fb1" providerId="AD" clId="Web-{FD337657-FCD8-481D-B837-DC3AE8B4103C}" dt="2023-11-20T14:52:07.315" v="73"/>
        <pc:sldMkLst>
          <pc:docMk/>
          <pc:sldMk cId="2749458731" sldId="358"/>
        </pc:sldMkLst>
      </pc:sldChg>
    </pc:docChg>
  </pc:docChgLst>
  <pc:docChgLst>
    <pc:chgData name="Douma, Hilde" userId="2e15a16c-8fa2-4521-a0cc-ef5aaa2e1d91" providerId="ADAL" clId="{F8D802AD-9270-4E40-9878-974C244BE8D5}"/>
    <pc:docChg chg="undo custSel sldOrd">
      <pc:chgData name="Douma, Hilde" userId="2e15a16c-8fa2-4521-a0cc-ef5aaa2e1d91" providerId="ADAL" clId="{F8D802AD-9270-4E40-9878-974C244BE8D5}" dt="2023-11-10T12:35:17.894" v="1"/>
      <pc:docMkLst>
        <pc:docMk/>
      </pc:docMkLst>
      <pc:sldChg chg="ord">
        <pc:chgData name="Douma, Hilde" userId="2e15a16c-8fa2-4521-a0cc-ef5aaa2e1d91" providerId="ADAL" clId="{F8D802AD-9270-4E40-9878-974C244BE8D5}" dt="2023-11-10T12:35:17.894" v="1"/>
        <pc:sldMkLst>
          <pc:docMk/>
          <pc:sldMk cId="3957908555" sldId="495"/>
        </pc:sldMkLst>
      </pc:sldChg>
    </pc:docChg>
  </pc:docChgLst>
  <pc:docChgLst>
    <pc:chgData name="Donlou, Dionne" userId="S::donloud@kempel.nl::e98b1bb5-9ca9-440d-beb9-1ed8c9ce8fb1" providerId="AD" clId="Web-{95C7BECE-8CA9-48BB-81EA-9AD4DFD3DEB6}"/>
    <pc:docChg chg="modSld">
      <pc:chgData name="Donlou, Dionne" userId="S::donloud@kempel.nl::e98b1bb5-9ca9-440d-beb9-1ed8c9ce8fb1" providerId="AD" clId="Web-{95C7BECE-8CA9-48BB-81EA-9AD4DFD3DEB6}" dt="2023-11-13T17:53:18.569" v="19" actId="20577"/>
      <pc:docMkLst>
        <pc:docMk/>
      </pc:docMkLst>
      <pc:sldChg chg="modSp">
        <pc:chgData name="Donlou, Dionne" userId="S::donloud@kempel.nl::e98b1bb5-9ca9-440d-beb9-1ed8c9ce8fb1" providerId="AD" clId="Web-{95C7BECE-8CA9-48BB-81EA-9AD4DFD3DEB6}" dt="2023-11-13T17:53:18.569" v="19" actId="20577"/>
        <pc:sldMkLst>
          <pc:docMk/>
          <pc:sldMk cId="2749458731" sldId="358"/>
        </pc:sldMkLst>
        <pc:spChg chg="mod">
          <ac:chgData name="Donlou, Dionne" userId="S::donloud@kempel.nl::e98b1bb5-9ca9-440d-beb9-1ed8c9ce8fb1" providerId="AD" clId="Web-{95C7BECE-8CA9-48BB-81EA-9AD4DFD3DEB6}" dt="2023-11-13T17:53:18.569" v="19" actId="20577"/>
          <ac:spMkLst>
            <pc:docMk/>
            <pc:sldMk cId="2749458731" sldId="358"/>
            <ac:spMk id="3" creationId="{C2BB7C0C-5A84-69BC-7698-28F0C4F4F682}"/>
          </ac:spMkLst>
        </pc:spChg>
      </pc:sldChg>
    </pc:docChg>
  </pc:docChgLst>
  <pc:docChgLst>
    <pc:chgData name="Donlou, Dionne" userId="S::donloud@kempel.nl::e98b1bb5-9ca9-440d-beb9-1ed8c9ce8fb1" providerId="AD" clId="Web-{8696FB4E-44AB-48F8-95BA-3C2BA11E8D07}"/>
    <pc:docChg chg="modSld">
      <pc:chgData name="Donlou, Dionne" userId="S::donloud@kempel.nl::e98b1bb5-9ca9-440d-beb9-1ed8c9ce8fb1" providerId="AD" clId="Web-{8696FB4E-44AB-48F8-95BA-3C2BA11E8D07}" dt="2023-11-13T10:39:09.485" v="19" actId="20577"/>
      <pc:docMkLst>
        <pc:docMk/>
      </pc:docMkLst>
      <pc:sldChg chg="modSp">
        <pc:chgData name="Donlou, Dionne" userId="S::donloud@kempel.nl::e98b1bb5-9ca9-440d-beb9-1ed8c9ce8fb1" providerId="AD" clId="Web-{8696FB4E-44AB-48F8-95BA-3C2BA11E8D07}" dt="2023-11-13T10:39:09.485" v="19" actId="20577"/>
        <pc:sldMkLst>
          <pc:docMk/>
          <pc:sldMk cId="3519162177" sldId="512"/>
        </pc:sldMkLst>
        <pc:spChg chg="mod">
          <ac:chgData name="Donlou, Dionne" userId="S::donloud@kempel.nl::e98b1bb5-9ca9-440d-beb9-1ed8c9ce8fb1" providerId="AD" clId="Web-{8696FB4E-44AB-48F8-95BA-3C2BA11E8D07}" dt="2023-11-13T10:39:09.485" v="19" actId="20577"/>
          <ac:spMkLst>
            <pc:docMk/>
            <pc:sldMk cId="3519162177" sldId="512"/>
            <ac:spMk id="3" creationId="{C2BB7C0C-5A84-69BC-7698-28F0C4F4F682}"/>
          </ac:spMkLst>
        </pc:spChg>
      </pc:sldChg>
    </pc:docChg>
  </pc:docChgLst>
  <pc:docChgLst>
    <pc:chgData name="Donlou, Dionne" userId="S::donloud@kempel.nl::e98b1bb5-9ca9-440d-beb9-1ed8c9ce8fb1" providerId="AD" clId="Web-{C3C58D32-3A6B-4814-B6A5-1722B2F09B30}"/>
    <pc:docChg chg="modSld">
      <pc:chgData name="Donlou, Dionne" userId="S::donloud@kempel.nl::e98b1bb5-9ca9-440d-beb9-1ed8c9ce8fb1" providerId="AD" clId="Web-{C3C58D32-3A6B-4814-B6A5-1722B2F09B30}" dt="2023-11-13T10:57:21.232" v="64" actId="20577"/>
      <pc:docMkLst>
        <pc:docMk/>
      </pc:docMkLst>
      <pc:sldChg chg="modSp">
        <pc:chgData name="Donlou, Dionne" userId="S::donloud@kempel.nl::e98b1bb5-9ca9-440d-beb9-1ed8c9ce8fb1" providerId="AD" clId="Web-{C3C58D32-3A6B-4814-B6A5-1722B2F09B30}" dt="2023-11-13T10:57:21.232" v="64" actId="20577"/>
        <pc:sldMkLst>
          <pc:docMk/>
          <pc:sldMk cId="2749458731" sldId="358"/>
        </pc:sldMkLst>
        <pc:spChg chg="mod">
          <ac:chgData name="Donlou, Dionne" userId="S::donloud@kempel.nl::e98b1bb5-9ca9-440d-beb9-1ed8c9ce8fb1" providerId="AD" clId="Web-{C3C58D32-3A6B-4814-B6A5-1722B2F09B30}" dt="2023-11-13T10:57:21.232" v="64" actId="20577"/>
          <ac:spMkLst>
            <pc:docMk/>
            <pc:sldMk cId="2749458731" sldId="358"/>
            <ac:spMk id="3" creationId="{C2BB7C0C-5A84-69BC-7698-28F0C4F4F682}"/>
          </ac:spMkLst>
        </pc:spChg>
      </pc:sldChg>
      <pc:sldChg chg="modSp">
        <pc:chgData name="Donlou, Dionne" userId="S::donloud@kempel.nl::e98b1bb5-9ca9-440d-beb9-1ed8c9ce8fb1" providerId="AD" clId="Web-{C3C58D32-3A6B-4814-B6A5-1722B2F09B30}" dt="2023-11-13T10:55:00.526" v="5" actId="20577"/>
        <pc:sldMkLst>
          <pc:docMk/>
          <pc:sldMk cId="1556330612" sldId="509"/>
        </pc:sldMkLst>
        <pc:spChg chg="mod">
          <ac:chgData name="Donlou, Dionne" userId="S::donloud@kempel.nl::e98b1bb5-9ca9-440d-beb9-1ed8c9ce8fb1" providerId="AD" clId="Web-{C3C58D32-3A6B-4814-B6A5-1722B2F09B30}" dt="2023-11-13T10:55:00.526" v="5" actId="20577"/>
          <ac:spMkLst>
            <pc:docMk/>
            <pc:sldMk cId="1556330612" sldId="509"/>
            <ac:spMk id="3" creationId="{C2BB7C0C-5A84-69BC-7698-28F0C4F4F682}"/>
          </ac:spMkLst>
        </pc:spChg>
      </pc:sldChg>
      <pc:sldChg chg="modSp">
        <pc:chgData name="Donlou, Dionne" userId="S::donloud@kempel.nl::e98b1bb5-9ca9-440d-beb9-1ed8c9ce8fb1" providerId="AD" clId="Web-{C3C58D32-3A6B-4814-B6A5-1722B2F09B30}" dt="2023-11-13T10:56:27.527" v="46" actId="20577"/>
        <pc:sldMkLst>
          <pc:docMk/>
          <pc:sldMk cId="3519162177" sldId="512"/>
        </pc:sldMkLst>
        <pc:spChg chg="mod">
          <ac:chgData name="Donlou, Dionne" userId="S::donloud@kempel.nl::e98b1bb5-9ca9-440d-beb9-1ed8c9ce8fb1" providerId="AD" clId="Web-{C3C58D32-3A6B-4814-B6A5-1722B2F09B30}" dt="2023-11-13T10:56:27.527" v="46" actId="20577"/>
          <ac:spMkLst>
            <pc:docMk/>
            <pc:sldMk cId="3519162177" sldId="512"/>
            <ac:spMk id="2" creationId="{403D242D-9C81-5F90-790C-80BAEF26F686}"/>
          </ac:spMkLst>
        </pc:spChg>
        <pc:spChg chg="mod">
          <ac:chgData name="Donlou, Dionne" userId="S::donloud@kempel.nl::e98b1bb5-9ca9-440d-beb9-1ed8c9ce8fb1" providerId="AD" clId="Web-{C3C58D32-3A6B-4814-B6A5-1722B2F09B30}" dt="2023-11-13T10:55:28.901" v="18" actId="20577"/>
          <ac:spMkLst>
            <pc:docMk/>
            <pc:sldMk cId="3519162177" sldId="512"/>
            <ac:spMk id="3" creationId="{C2BB7C0C-5A84-69BC-7698-28F0C4F4F68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A5BCD-E661-B545-9E50-85F1797394AB}" type="datetimeFigureOut">
              <a:rPr lang="nl-NL" smtClean="0"/>
              <a:t>23-11-2023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E3EB7-E898-F749-9FCE-09C83F384C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5613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Dionne</a:t>
            </a:r>
          </a:p>
          <a:p>
            <a:r>
              <a:rPr lang="nl-NL"/>
              <a:t>Vorige keer verkennen, kennismaken, ontmoeten en vandaag verdiepen, vooral op inhoud.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E3EB7-E898-F749-9FCE-09C83F384C6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775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E3EB7-E898-F749-9FCE-09C83F384C6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012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DA90E-075A-0F40-A58D-D22CBE4F6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523D62-FFE4-E242-AEEA-E0AAB589F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66E79E-93FB-1D46-9520-F66032B4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5B43-7DDE-E048-AE9E-4E6767039A29}" type="datetimeFigureOut">
              <a:rPr lang="nl-NL" smtClean="0"/>
              <a:t>23-11-2023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FA86DD-BE5C-0B4F-893C-20943521C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F89874-83FD-104E-8773-7EB3034BF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9E64-1743-BD47-B359-773B97B742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1284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327FD9-BAA4-1048-89A3-475BE30BF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5DC5FC-B8E5-0944-86C0-EFA660BE3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AF96CF-DF4B-3F41-9971-BFED94740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5B43-7DDE-E048-AE9E-4E6767039A29}" type="datetimeFigureOut">
              <a:rPr lang="nl-NL" smtClean="0"/>
              <a:t>23-11-2023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F40496-2DC2-EA45-A70B-E9F7FD4B3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B41B1B-D11F-D747-9F8F-5C901A5F1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9E64-1743-BD47-B359-773B97B742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86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33C3A83-848F-B44F-9866-0ECA576F5D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F0DBE6D-9CCE-8C4E-9764-EA77FAF82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CBB75C-A58F-8B47-B069-D6C4DE264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5B43-7DDE-E048-AE9E-4E6767039A29}" type="datetimeFigureOut">
              <a:rPr lang="nl-NL" smtClean="0"/>
              <a:t>23-11-2023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8C7CC8-25B8-9147-981A-8643717DD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9C58C8-16AB-B740-AE14-FE3E676C4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9E64-1743-BD47-B359-773B97B742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7199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88698B-6BC0-C342-B78A-6CC757377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30DA8E-CCE9-414F-BA00-FAA97380C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2431E2-7BB5-054B-BFC2-687E9FF34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5B43-7DDE-E048-AE9E-4E6767039A29}" type="datetimeFigureOut">
              <a:rPr lang="nl-NL" smtClean="0"/>
              <a:t>23-11-2023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D0F44A-7967-BE4E-BE89-C388326B8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6DD966-7189-C948-B6F4-579E9E160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9E64-1743-BD47-B359-773B97B742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0953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EAA18-C3DF-8B47-B9E5-3A8247053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E2DB36-94A8-4645-8D9B-24BA8AB1E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5CF414-C46F-D640-9C2F-5B6286E5A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5B43-7DDE-E048-AE9E-4E6767039A29}" type="datetimeFigureOut">
              <a:rPr lang="nl-NL" smtClean="0"/>
              <a:t>23-11-2023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E8F695-A5F6-374F-A555-A32CF1007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B8015A-71FA-B74C-A51B-38BEB873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9E64-1743-BD47-B359-773B97B742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1338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3523BC-78C4-3D4D-BDFB-CCFB1E59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05EC0F-8A97-5B40-BFD9-370FCCA89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80BFC5B-7978-F844-9A11-77592C1CB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4180014-54CC-1944-903F-E22478F8D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5B43-7DDE-E048-AE9E-4E6767039A29}" type="datetimeFigureOut">
              <a:rPr lang="nl-NL" smtClean="0"/>
              <a:t>23-11-2023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856E6CB-9C35-8746-A6B8-A044899D5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807625B-51EE-2148-91A0-3E4BBFE51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9E64-1743-BD47-B359-773B97B742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081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42F20A-8308-BF49-B224-A9396872F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C0839A-FFB9-B845-999E-E95E9CCFA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86610DC-BB98-DB4F-BCAD-EFF910DD9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D74F514-599D-6C42-AEA5-743B5B041A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BBA1BF5-9FF2-4E4F-A94F-7B71F3414E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DC04BB0-11CB-2344-9E5A-495BA6646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5B43-7DDE-E048-AE9E-4E6767039A29}" type="datetimeFigureOut">
              <a:rPr lang="nl-NL" smtClean="0"/>
              <a:t>23-11-2023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C0C2548-CB6B-234E-9B2B-0FD3F88F0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96C45DF-276B-A840-8800-DAF660D5D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9E64-1743-BD47-B359-773B97B742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562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4E0A37-5D83-494A-9CDB-E463DE5AD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A46E8F2-DCC4-C14A-AC71-0F46D95E5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5B43-7DDE-E048-AE9E-4E6767039A29}" type="datetimeFigureOut">
              <a:rPr lang="nl-NL" smtClean="0"/>
              <a:t>23-11-2023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4EFA955-4DB7-F744-A9C3-17110EA45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6253DE-2314-F946-A2A8-B251761E8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9E64-1743-BD47-B359-773B97B742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7822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76CFB93-F214-3947-AC93-B210CDA0E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5B43-7DDE-E048-AE9E-4E6767039A29}" type="datetimeFigureOut">
              <a:rPr lang="nl-NL" smtClean="0"/>
              <a:t>23-11-2023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A61A16B-247F-D747-95CF-D4ADBEDF4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61622B-FB6C-E043-83A6-2F15B64B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9E64-1743-BD47-B359-773B97B742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135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C63D9-DB2D-1A48-BDA9-1E0F1D133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B73260-667A-DB40-A3CC-D6BFA2253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2A5A6D1-3AA0-374A-8B2D-8E3E3463A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2B32E63-9E25-CA4B-89AE-2EB8980FA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5B43-7DDE-E048-AE9E-4E6767039A29}" type="datetimeFigureOut">
              <a:rPr lang="nl-NL" smtClean="0"/>
              <a:t>23-11-2023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BB8AD33-AD62-D847-BA05-324A8D92E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6762B63-EE66-6342-91CA-6266A7A10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9E64-1743-BD47-B359-773B97B742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0571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2EC853-FAFA-824D-8416-6B0919B55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A7FC106-48FD-E244-B7C5-5DAE9ED9CF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0A1D4F-2DB4-8345-9FAF-32AFB3159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BAB13EC-764F-004B-B6CE-2A34CBB9E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5B43-7DDE-E048-AE9E-4E6767039A29}" type="datetimeFigureOut">
              <a:rPr lang="nl-NL" smtClean="0"/>
              <a:t>23-11-2023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EF8E104-C714-364E-85DD-860F6551C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36DACD-1D09-E94C-8530-A4ED6601F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9E64-1743-BD47-B359-773B97B742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0098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4811A7B-7FC1-8E4E-A44D-385F801BD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A3CD4F-9ABF-1F47-8552-8A76434C3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24B719C-A22E-454B-9F16-F82BE3156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85B43-7DDE-E048-AE9E-4E6767039A29}" type="datetimeFigureOut">
              <a:rPr lang="nl-NL" smtClean="0"/>
              <a:t>23-11-2023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313684-D055-CB4D-B7A8-E57BB97F0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66529E-49C0-8B44-ABDD-76FBA73D8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B9E64-1743-BD47-B359-773B97B742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386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2.png"/><Relationship Id="rId21" Type="http://schemas.openxmlformats.org/officeDocument/2006/relationships/image" Target="../media/image28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hyperlink" Target="https://www.samenopleiden.nl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cid:image002.png@01D9A2B6.24B3A1C0" TargetMode="External"/><Relationship Id="rId5" Type="http://schemas.openxmlformats.org/officeDocument/2006/relationships/image" Target="../media/image14.jpe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12" descr="Afbeelding met kleding, overdekt, persoon, person&#10;&#10;Automatisch gegenereerde beschrijving">
            <a:extLst>
              <a:ext uri="{FF2B5EF4-FFF2-40B4-BE49-F238E27FC236}">
                <a16:creationId xmlns:a16="http://schemas.microsoft.com/office/drawing/2014/main" id="{4A1EEF9F-E15E-FD17-7B98-CCD522053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6" r="10744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Tijdelijke aanduiding voor inhoud 4" descr="Afbeelding met overdekt, kleding, persoon, vrouw&#10;&#10;Automatisch gegenereerde beschrijving">
            <a:extLst>
              <a:ext uri="{FF2B5EF4-FFF2-40B4-BE49-F238E27FC236}">
                <a16:creationId xmlns:a16="http://schemas.microsoft.com/office/drawing/2014/main" id="{76774F81-8CF1-9DFD-C7E1-B39A339685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9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2" name="Afbeelding 1" descr="Afbeelding met kleding, scène, persoon, stoel&#10;&#10;Automatisch gegenereerde beschrijving">
            <a:extLst>
              <a:ext uri="{FF2B5EF4-FFF2-40B4-BE49-F238E27FC236}">
                <a16:creationId xmlns:a16="http://schemas.microsoft.com/office/drawing/2014/main" id="{8044198A-3972-E394-70A9-E5E21CB415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59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kleding, persoon, televisie&#10;&#10;Automatisch gegenereerde beschrijving">
            <a:extLst>
              <a:ext uri="{FF2B5EF4-FFF2-40B4-BE49-F238E27FC236}">
                <a16:creationId xmlns:a16="http://schemas.microsoft.com/office/drawing/2014/main" id="{FAD51067-668A-0DE4-4A2F-DED1DF1469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 r="-2" b="21886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Afbeelding 7" descr="Afbeelding met overdekt, kleding, stoel, meubels&#10;&#10;Automatisch gegenereerde beschrijving">
            <a:extLst>
              <a:ext uri="{FF2B5EF4-FFF2-40B4-BE49-F238E27FC236}">
                <a16:creationId xmlns:a16="http://schemas.microsoft.com/office/drawing/2014/main" id="{CAD4B50D-4D4A-98ED-E3AC-C20E26ED8D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850" r="-3" b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Afbeelding 9" descr="Afbeelding met tekst, kleding, overdekt, muur&#10;&#10;Automatisch gegenereerde beschrijving">
            <a:extLst>
              <a:ext uri="{FF2B5EF4-FFF2-40B4-BE49-F238E27FC236}">
                <a16:creationId xmlns:a16="http://schemas.microsoft.com/office/drawing/2014/main" id="{8C5CE6FF-F703-D4D9-1ADE-FF3DFF17DE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150" r="2" b="468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Afbeelding 5" descr="Afbeelding met kleding, overdekt, stoel, persoon&#10;&#10;Automatisch gegenereerde beschrijving">
            <a:extLst>
              <a:ext uri="{FF2B5EF4-FFF2-40B4-BE49-F238E27FC236}">
                <a16:creationId xmlns:a16="http://schemas.microsoft.com/office/drawing/2014/main" id="{00537C7E-1CE8-F794-5BCB-7AA2EC4289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38" r="-2" b="-2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</p:spPr>
      </p:pic>
      <p:sp>
        <p:nvSpPr>
          <p:cNvPr id="4" name="Titel 4">
            <a:extLst>
              <a:ext uri="{FF2B5EF4-FFF2-40B4-BE49-F238E27FC236}">
                <a16:creationId xmlns:a16="http://schemas.microsoft.com/office/drawing/2014/main" id="{7A976185-F8ED-0994-3255-32AC9DDE0939}"/>
              </a:ext>
            </a:extLst>
          </p:cNvPr>
          <p:cNvSpPr txBox="1">
            <a:spLocks/>
          </p:cNvSpPr>
          <p:nvPr/>
        </p:nvSpPr>
        <p:spPr>
          <a:xfrm>
            <a:off x="643468" y="609600"/>
            <a:ext cx="3992700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endParaRPr lang="en-US" sz="4400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  <a:p>
            <a:pPr algn="l">
              <a:spcAft>
                <a:spcPts val="600"/>
              </a:spcAft>
            </a:pPr>
            <a:endParaRPr 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l">
              <a:spcAft>
                <a:spcPts val="600"/>
              </a:spcAft>
            </a:pPr>
            <a:endParaRPr 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0126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3C4B77-7B9B-7998-1510-CD3BDC245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                         </a:t>
            </a:r>
          </a:p>
        </p:txBody>
      </p:sp>
      <p:pic>
        <p:nvPicPr>
          <p:cNvPr id="6" name="Tijdelijke aanduiding voor inhoud 10" descr="Afbeelding met tekst, schermopname, boek, poster&#10;&#10;Automatisch gegenereerde beschrijving">
            <a:extLst>
              <a:ext uri="{FF2B5EF4-FFF2-40B4-BE49-F238E27FC236}">
                <a16:creationId xmlns:a16="http://schemas.microsoft.com/office/drawing/2014/main" id="{FEF19A7A-422C-C9E1-AF56-40D7A4EDC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79" b="20313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5" name="Afbeelding 4" descr="Afbeelding met tekst, overdekt, tafel, meubels&#10;&#10;Automatisch gegenereerde beschrijving">
            <a:extLst>
              <a:ext uri="{FF2B5EF4-FFF2-40B4-BE49-F238E27FC236}">
                <a16:creationId xmlns:a16="http://schemas.microsoft.com/office/drawing/2014/main" id="{9E2FE352-CD18-23E5-20E6-A823D08F68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77" r="2" b="26922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4" name="Tijdelijke aanduiding voor inhoud 4" descr="Afbeelding met kleding, scène, meubels, overdekt&#10;&#10;Automatisch gegenereerde beschrijving">
            <a:extLst>
              <a:ext uri="{FF2B5EF4-FFF2-40B4-BE49-F238E27FC236}">
                <a16:creationId xmlns:a16="http://schemas.microsoft.com/office/drawing/2014/main" id="{37EECC66-4418-F506-B648-9FEB2BAA30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24" r="10422" b="-3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2398A84-DCB3-0F68-9980-90CDEABC6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	Netwerkdag Opleidingsnetwerk                 Samen Opleiden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 21-11-2023</a:t>
            </a:r>
          </a:p>
        </p:txBody>
      </p:sp>
    </p:spTree>
    <p:extLst>
      <p:ext uri="{BB962C8B-B14F-4D97-AF65-F5344CB8AC3E}">
        <p14:creationId xmlns:p14="http://schemas.microsoft.com/office/powerpoint/2010/main" val="2847287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D81E7F-960E-2F5C-F55C-6895E890AF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5400" b="1">
                <a:solidFill>
                  <a:srgbClr val="E64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ontmoeten jullie graag weer op 14 mei 2024!</a:t>
            </a:r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6BCB3CB-7AF4-C93A-5FBD-35C832324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754" y="3870363"/>
            <a:ext cx="9539348" cy="856500"/>
          </a:xfrm>
          <a:prstGeom prst="rect">
            <a:avLst/>
          </a:prstGeom>
        </p:spPr>
      </p:pic>
      <p:pic>
        <p:nvPicPr>
          <p:cNvPr id="7" name="Afbeelding 6" descr="Afbeelding met vuurwerk, duisternis, zwart, ster&#10;&#10;Automatisch gegenereerde beschrijving">
            <a:extLst>
              <a:ext uri="{FF2B5EF4-FFF2-40B4-BE49-F238E27FC236}">
                <a16:creationId xmlns:a16="http://schemas.microsoft.com/office/drawing/2014/main" id="{4D48C5D0-B009-605A-D21B-3C0303C09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603" y="4741005"/>
            <a:ext cx="1625434" cy="974640"/>
          </a:xfrm>
          <a:prstGeom prst="rect">
            <a:avLst/>
          </a:prstGeom>
        </p:spPr>
      </p:pic>
      <p:pic>
        <p:nvPicPr>
          <p:cNvPr id="8" name="Afbeelding 7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FF54D312-08E5-435D-06C7-DB909D528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47" y="4881912"/>
            <a:ext cx="1515183" cy="586646"/>
          </a:xfrm>
          <a:prstGeom prst="rect">
            <a:avLst/>
          </a:prstGeom>
        </p:spPr>
      </p:pic>
      <p:pic>
        <p:nvPicPr>
          <p:cNvPr id="9" name="Afbeelding 8" descr="Afbeelding met tekst, Graphics, grafische vormgeving, clipart&#10;&#10;Automatisch gegenereerde beschrijving">
            <a:extLst>
              <a:ext uri="{FF2B5EF4-FFF2-40B4-BE49-F238E27FC236}">
                <a16:creationId xmlns:a16="http://schemas.microsoft.com/office/drawing/2014/main" id="{51AF6FB2-ED36-971C-823F-886EDC0262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3" y="4898240"/>
            <a:ext cx="950978" cy="754970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AB300197-49C8-7234-28FA-0F1AD65BC0FE}"/>
              </a:ext>
            </a:extLst>
          </p:cNvPr>
          <p:cNvGrpSpPr/>
          <p:nvPr/>
        </p:nvGrpSpPr>
        <p:grpSpPr>
          <a:xfrm>
            <a:off x="7715602" y="4723000"/>
            <a:ext cx="1262742" cy="975001"/>
            <a:chOff x="8391397" y="2775209"/>
            <a:chExt cx="1495500" cy="1130432"/>
          </a:xfrm>
        </p:grpSpPr>
        <p:pic>
          <p:nvPicPr>
            <p:cNvPr id="11" name="Picture 2" descr="School - Silvester Bernadette">
              <a:extLst>
                <a:ext uri="{FF2B5EF4-FFF2-40B4-BE49-F238E27FC236}">
                  <a16:creationId xmlns:a16="http://schemas.microsoft.com/office/drawing/2014/main" id="{5C0CB80A-AAF2-9109-F72B-669C5CC23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1511" y="2775209"/>
              <a:ext cx="886221" cy="85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6696B255-9753-9792-6050-986F3CBD3F5F}"/>
                </a:ext>
              </a:extLst>
            </p:cNvPr>
            <p:cNvSpPr txBox="1"/>
            <p:nvPr/>
          </p:nvSpPr>
          <p:spPr>
            <a:xfrm>
              <a:off x="8391397" y="3673694"/>
              <a:ext cx="1495500" cy="231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70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BS Silvester-Bernadette</a:t>
              </a:r>
              <a:endParaRPr lang="nl-NL" sz="70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pic>
        <p:nvPicPr>
          <p:cNvPr id="13" name="Afbeelding 12" descr="Afbeelding met tekst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10BD4A76-4266-CBD1-FC17-7EA70F16B3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12" y="4860015"/>
            <a:ext cx="1275846" cy="527739"/>
          </a:xfrm>
          <a:prstGeom prst="rect">
            <a:avLst/>
          </a:prstGeom>
        </p:spPr>
      </p:pic>
      <p:pic>
        <p:nvPicPr>
          <p:cNvPr id="14" name="Afbeelding 13" descr="Afbeelding met Graphics, Lettertype, symbool, logo&#10;&#10;Automatisch gegenereerde beschrijving">
            <a:extLst>
              <a:ext uri="{FF2B5EF4-FFF2-40B4-BE49-F238E27FC236}">
                <a16:creationId xmlns:a16="http://schemas.microsoft.com/office/drawing/2014/main" id="{EF233221-0B81-38FB-4562-E53AFAFF95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79" y="4999134"/>
            <a:ext cx="1079465" cy="455714"/>
          </a:xfrm>
          <a:prstGeom prst="rect">
            <a:avLst/>
          </a:prstGeom>
        </p:spPr>
      </p:pic>
      <p:pic>
        <p:nvPicPr>
          <p:cNvPr id="15" name="Afbeelding 2">
            <a:extLst>
              <a:ext uri="{FF2B5EF4-FFF2-40B4-BE49-F238E27FC236}">
                <a16:creationId xmlns:a16="http://schemas.microsoft.com/office/drawing/2014/main" id="{99BFFE81-0FA5-C026-C773-DD1343291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764" y="4738860"/>
            <a:ext cx="483864" cy="97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Onze scholen - Verdi">
            <a:extLst>
              <a:ext uri="{FF2B5EF4-FFF2-40B4-BE49-F238E27FC236}">
                <a16:creationId xmlns:a16="http://schemas.microsoft.com/office/drawing/2014/main" id="{780B2728-E15B-1F3D-1891-E68AFC257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90" y="5786900"/>
            <a:ext cx="1275846" cy="62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ome - Welkom bij basisschool De Rank Helmond | De Rank">
            <a:extLst>
              <a:ext uri="{FF2B5EF4-FFF2-40B4-BE49-F238E27FC236}">
                <a16:creationId xmlns:a16="http://schemas.microsoft.com/office/drawing/2014/main" id="{63344EDF-0E8D-C913-DFE0-DDAA225C1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656" y="5793800"/>
            <a:ext cx="1487588" cy="50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logo-pallas – Meander">
            <a:extLst>
              <a:ext uri="{FF2B5EF4-FFF2-40B4-BE49-F238E27FC236}">
                <a16:creationId xmlns:a16="http://schemas.microsoft.com/office/drawing/2014/main" id="{3629CDE1-6F24-782F-DE3D-1CBCD6DEE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476" y="5583388"/>
            <a:ext cx="967017" cy="85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Stichting Montessori-onderwijs Zuidoost Nederland (MOZON) is een stichting  voor algemeen bijzonder M | Mozon">
            <a:extLst>
              <a:ext uri="{FF2B5EF4-FFF2-40B4-BE49-F238E27FC236}">
                <a16:creationId xmlns:a16="http://schemas.microsoft.com/office/drawing/2014/main" id="{76AF78C1-A8DE-D4FE-FA6E-B6E23562F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893" y="6012656"/>
            <a:ext cx="1584279" cy="31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Kiem Logo 400x159px - Docentenmarktplaats.nl">
            <a:extLst>
              <a:ext uri="{FF2B5EF4-FFF2-40B4-BE49-F238E27FC236}">
                <a16:creationId xmlns:a16="http://schemas.microsoft.com/office/drawing/2014/main" id="{7F831420-05B2-C557-CD41-3C8D01AF4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010" y="5839870"/>
            <a:ext cx="1509482" cy="60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Home - De Berkenschutse">
            <a:extLst>
              <a:ext uri="{FF2B5EF4-FFF2-40B4-BE49-F238E27FC236}">
                <a16:creationId xmlns:a16="http://schemas.microsoft.com/office/drawing/2014/main" id="{48F66B7A-276B-7D72-23E9-DA1BD4756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783" y="5002973"/>
            <a:ext cx="1807498" cy="45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Dynamiek Scholengroep">
            <a:extLst>
              <a:ext uri="{FF2B5EF4-FFF2-40B4-BE49-F238E27FC236}">
                <a16:creationId xmlns:a16="http://schemas.microsoft.com/office/drawing/2014/main" id="{D2329669-1244-236F-D293-08CECC438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721" y="5730957"/>
            <a:ext cx="828663" cy="7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Home">
            <a:extLst>
              <a:ext uri="{FF2B5EF4-FFF2-40B4-BE49-F238E27FC236}">
                <a16:creationId xmlns:a16="http://schemas.microsoft.com/office/drawing/2014/main" id="{606FAFF5-FDA4-D3ED-595F-64ACC2FDB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917" y="5752339"/>
            <a:ext cx="1406450" cy="10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Afbeelding 23">
            <a:hlinkClick r:id="rId20"/>
            <a:extLst>
              <a:ext uri="{FF2B5EF4-FFF2-40B4-BE49-F238E27FC236}">
                <a16:creationId xmlns:a16="http://schemas.microsoft.com/office/drawing/2014/main" id="{DA2B9802-C9CA-4CBC-995A-AED205A5940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476" y="578265"/>
            <a:ext cx="3505677" cy="1240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80858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e28ad46-bb79-49bf-a675-8cb5dfa571d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8B00B37781BA489CB89489EB6E0948" ma:contentTypeVersion="11" ma:contentTypeDescription="Een nieuw document maken." ma:contentTypeScope="" ma:versionID="c94d32e04b9ef464a60f4a0a6c49c2d4">
  <xsd:schema xmlns:xsd="http://www.w3.org/2001/XMLSchema" xmlns:xs="http://www.w3.org/2001/XMLSchema" xmlns:p="http://schemas.microsoft.com/office/2006/metadata/properties" xmlns:ns2="4e28ad46-bb79-49bf-a675-8cb5dfa571df" xmlns:ns3="17f9a14d-bf30-47f1-9506-f791a9e168da" targetNamespace="http://schemas.microsoft.com/office/2006/metadata/properties" ma:root="true" ma:fieldsID="b74632776d706121271518c50f10fcfa" ns2:_="" ns3:_="">
    <xsd:import namespace="4e28ad46-bb79-49bf-a675-8cb5dfa571df"/>
    <xsd:import namespace="17f9a14d-bf30-47f1-9506-f791a9e168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28ad46-bb79-49bf-a675-8cb5dfa571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f89bdf80-2207-4cff-a9be-3f2c5c9b36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f9a14d-bf30-47f1-9506-f791a9e168d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885D3F-3403-41CB-9767-6C0C90970D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E8C68A-AC49-485A-96BC-197C6B1DCA8E}">
  <ds:schemaRefs>
    <ds:schemaRef ds:uri="17f9a14d-bf30-47f1-9506-f791a9e168da"/>
    <ds:schemaRef ds:uri="4e28ad46-bb79-49bf-a675-8cb5dfa571d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BEB667E-7688-4729-925E-A64C439FDD46}">
  <ds:schemaRefs>
    <ds:schemaRef ds:uri="17f9a14d-bf30-47f1-9506-f791a9e168da"/>
    <ds:schemaRef ds:uri="4e28ad46-bb79-49bf-a675-8cb5dfa571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</Words>
  <Application>Microsoft Office PowerPoint</Application>
  <PresentationFormat>Breedbeeld</PresentationFormat>
  <Paragraphs>10</Paragraphs>
  <Slides>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                         </vt:lpstr>
      <vt:lpstr>We ontmoeten jullie graag weer op 14 mei 2024!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Donlou, Dionne</cp:lastModifiedBy>
  <cp:revision>2</cp:revision>
  <dcterms:created xsi:type="dcterms:W3CDTF">2021-09-02T16:58:01Z</dcterms:created>
  <dcterms:modified xsi:type="dcterms:W3CDTF">2023-11-23T14:23:22Z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0x010100F08B00B37781BA489CB89489EB6E0948</vt:lpwstr>
  </property>
  <property fmtid="{D5CDD505-2E9C-101B-9397-08002B2CF9AE}" pid="3" name="MediaServiceImageTags">
    <vt:lpwstr/>
  </property>
</Properties>
</file>