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461" r:id="rId5"/>
    <p:sldId id="374" r:id="rId6"/>
    <p:sldId id="512" r:id="rId7"/>
    <p:sldId id="358" r:id="rId8"/>
    <p:sldId id="376" r:id="rId9"/>
    <p:sldId id="381" r:id="rId10"/>
    <p:sldId id="370" r:id="rId11"/>
    <p:sldId id="446" r:id="rId12"/>
    <p:sldId id="343" r:id="rId13"/>
    <p:sldId id="515" r:id="rId14"/>
    <p:sldId id="357" r:id="rId15"/>
    <p:sldId id="519" r:id="rId16"/>
    <p:sldId id="513" r:id="rId17"/>
    <p:sldId id="516" r:id="rId18"/>
    <p:sldId id="514" r:id="rId19"/>
    <p:sldId id="518"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907000-D84D-66C9-36D0-993D3D614152}" name="Douma, Hilde" initials="DH" userId="S::doumah@kempel.nl::2e15a16c-8fa2-4521-a0cc-ef5aaa2e1d9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1C30"/>
    <a:srgbClr val="292A64"/>
    <a:srgbClr val="C6007C"/>
    <a:srgbClr val="8CC052"/>
    <a:srgbClr val="C91F3C"/>
    <a:srgbClr val="6D5273"/>
    <a:srgbClr val="2B86B5"/>
    <a:srgbClr val="4472C4"/>
    <a:srgbClr val="1E2A5D"/>
    <a:srgbClr val="002F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783D76-FF02-48DD-AC33-B272F0D5761F}" v="34" dt="2023-11-18T11:32:24.8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482" autoAdjust="0"/>
    <p:restoredTop sz="79375" autoAdjust="0"/>
  </p:normalViewPr>
  <p:slideViewPr>
    <p:cSldViewPr snapToGrid="0">
      <p:cViewPr varScale="1">
        <p:scale>
          <a:sx n="54" d="100"/>
          <a:sy n="54" d="100"/>
        </p:scale>
        <p:origin x="60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mers, Puck" userId="abc756ac-9472-49c4-bc45-3db1014f8741" providerId="ADAL" clId="{82783D76-FF02-48DD-AC33-B272F0D5761F}"/>
    <pc:docChg chg="undo custSel addSld delSld modSld sldOrd">
      <pc:chgData name="Lamers, Puck" userId="abc756ac-9472-49c4-bc45-3db1014f8741" providerId="ADAL" clId="{82783D76-FF02-48DD-AC33-B272F0D5761F}" dt="2023-11-18T11:32:35.281" v="1120" actId="47"/>
      <pc:docMkLst>
        <pc:docMk/>
      </pc:docMkLst>
      <pc:sldChg chg="del">
        <pc:chgData name="Lamers, Puck" userId="abc756ac-9472-49c4-bc45-3db1014f8741" providerId="ADAL" clId="{82783D76-FF02-48DD-AC33-B272F0D5761F}" dt="2023-11-10T12:36:35.527" v="136" actId="47"/>
        <pc:sldMkLst>
          <pc:docMk/>
          <pc:sldMk cId="180843545" sldId="256"/>
        </pc:sldMkLst>
      </pc:sldChg>
      <pc:sldChg chg="addSp modSp add mod ord modNotesTx">
        <pc:chgData name="Lamers, Puck" userId="abc756ac-9472-49c4-bc45-3db1014f8741" providerId="ADAL" clId="{82783D76-FF02-48DD-AC33-B272F0D5761F}" dt="2023-11-18T11:31:17.098" v="1094" actId="20577"/>
        <pc:sldMkLst>
          <pc:docMk/>
          <pc:sldMk cId="1353470161" sldId="343"/>
        </pc:sldMkLst>
        <pc:spChg chg="mod">
          <ac:chgData name="Lamers, Puck" userId="abc756ac-9472-49c4-bc45-3db1014f8741" providerId="ADAL" clId="{82783D76-FF02-48DD-AC33-B272F0D5761F}" dt="2023-11-10T12:58:07.665" v="611" actId="108"/>
          <ac:spMkLst>
            <pc:docMk/>
            <pc:sldMk cId="1353470161" sldId="343"/>
            <ac:spMk id="2" creationId="{00000000-0000-0000-0000-000000000000}"/>
          </ac:spMkLst>
        </pc:spChg>
        <pc:spChg chg="mod">
          <ac:chgData name="Lamers, Puck" userId="abc756ac-9472-49c4-bc45-3db1014f8741" providerId="ADAL" clId="{82783D76-FF02-48DD-AC33-B272F0D5761F}" dt="2023-11-18T11:31:17.098" v="1094" actId="20577"/>
          <ac:spMkLst>
            <pc:docMk/>
            <pc:sldMk cId="1353470161" sldId="343"/>
            <ac:spMk id="3" creationId="{00000000-0000-0000-0000-000000000000}"/>
          </ac:spMkLst>
        </pc:spChg>
        <pc:picChg chg="add mod">
          <ac:chgData name="Lamers, Puck" userId="abc756ac-9472-49c4-bc45-3db1014f8741" providerId="ADAL" clId="{82783D76-FF02-48DD-AC33-B272F0D5761F}" dt="2023-11-10T12:53:55.146" v="595"/>
          <ac:picMkLst>
            <pc:docMk/>
            <pc:sldMk cId="1353470161" sldId="343"/>
            <ac:picMk id="4" creationId="{D17B21CB-F234-393D-3008-9A5156CDC103}"/>
          </ac:picMkLst>
        </pc:picChg>
      </pc:sldChg>
      <pc:sldChg chg="addSp delSp modSp add mod ord modNotesTx">
        <pc:chgData name="Lamers, Puck" userId="abc756ac-9472-49c4-bc45-3db1014f8741" providerId="ADAL" clId="{82783D76-FF02-48DD-AC33-B272F0D5761F}" dt="2023-11-18T11:31:24.400" v="1095" actId="14100"/>
        <pc:sldMkLst>
          <pc:docMk/>
          <pc:sldMk cId="2741284642" sldId="357"/>
        </pc:sldMkLst>
        <pc:spChg chg="mod">
          <ac:chgData name="Lamers, Puck" userId="abc756ac-9472-49c4-bc45-3db1014f8741" providerId="ADAL" clId="{82783D76-FF02-48DD-AC33-B272F0D5761F}" dt="2023-11-10T13:37:36.872" v="1018" actId="20577"/>
          <ac:spMkLst>
            <pc:docMk/>
            <pc:sldMk cId="2741284642" sldId="357"/>
            <ac:spMk id="2" creationId="{00000000-0000-0000-0000-000000000000}"/>
          </ac:spMkLst>
        </pc:spChg>
        <pc:spChg chg="del mod">
          <ac:chgData name="Lamers, Puck" userId="abc756ac-9472-49c4-bc45-3db1014f8741" providerId="ADAL" clId="{82783D76-FF02-48DD-AC33-B272F0D5761F}" dt="2023-11-10T13:36:57.070" v="1003" actId="21"/>
          <ac:spMkLst>
            <pc:docMk/>
            <pc:sldMk cId="2741284642" sldId="357"/>
            <ac:spMk id="3" creationId="{00000000-0000-0000-0000-000000000000}"/>
          </ac:spMkLst>
        </pc:spChg>
        <pc:spChg chg="add del mod">
          <ac:chgData name="Lamers, Puck" userId="abc756ac-9472-49c4-bc45-3db1014f8741" providerId="ADAL" clId="{82783D76-FF02-48DD-AC33-B272F0D5761F}" dt="2023-11-10T13:37:39.565" v="1019" actId="478"/>
          <ac:spMkLst>
            <pc:docMk/>
            <pc:sldMk cId="2741284642" sldId="357"/>
            <ac:spMk id="8" creationId="{0CF75B39-E3E1-AC05-80F0-FC040BBC4548}"/>
          </ac:spMkLst>
        </pc:spChg>
        <pc:picChg chg="del mod">
          <ac:chgData name="Lamers, Puck" userId="abc756ac-9472-49c4-bc45-3db1014f8741" providerId="ADAL" clId="{82783D76-FF02-48DD-AC33-B272F0D5761F}" dt="2023-11-10T13:36:33.423" v="968" actId="478"/>
          <ac:picMkLst>
            <pc:docMk/>
            <pc:sldMk cId="2741284642" sldId="357"/>
            <ac:picMk id="4" creationId="{00000000-0000-0000-0000-000000000000}"/>
          </ac:picMkLst>
        </pc:picChg>
        <pc:picChg chg="del">
          <ac:chgData name="Lamers, Puck" userId="abc756ac-9472-49c4-bc45-3db1014f8741" providerId="ADAL" clId="{82783D76-FF02-48DD-AC33-B272F0D5761F}" dt="2023-11-10T12:58:19.566" v="615" actId="478"/>
          <ac:picMkLst>
            <pc:docMk/>
            <pc:sldMk cId="2741284642" sldId="357"/>
            <ac:picMk id="5" creationId="{9C727D40-C1ED-4F60-8352-E920C25DB927}"/>
          </ac:picMkLst>
        </pc:picChg>
        <pc:picChg chg="add mod">
          <ac:chgData name="Lamers, Puck" userId="abc756ac-9472-49c4-bc45-3db1014f8741" providerId="ADAL" clId="{82783D76-FF02-48DD-AC33-B272F0D5761F}" dt="2023-11-10T12:53:58.364" v="596"/>
          <ac:picMkLst>
            <pc:docMk/>
            <pc:sldMk cId="2741284642" sldId="357"/>
            <ac:picMk id="6" creationId="{E033A84A-37BC-F7AC-905C-BEAB8CA6F93B}"/>
          </ac:picMkLst>
        </pc:picChg>
        <pc:picChg chg="add mod">
          <ac:chgData name="Lamers, Puck" userId="abc756ac-9472-49c4-bc45-3db1014f8741" providerId="ADAL" clId="{82783D76-FF02-48DD-AC33-B272F0D5761F}" dt="2023-11-18T11:31:24.400" v="1095" actId="14100"/>
          <ac:picMkLst>
            <pc:docMk/>
            <pc:sldMk cId="2741284642" sldId="357"/>
            <ac:picMk id="9" creationId="{6B31D96D-A744-DC43-57C2-F2A79BABEF26}"/>
          </ac:picMkLst>
        </pc:picChg>
      </pc:sldChg>
      <pc:sldChg chg="del">
        <pc:chgData name="Lamers, Puck" userId="abc756ac-9472-49c4-bc45-3db1014f8741" providerId="ADAL" clId="{82783D76-FF02-48DD-AC33-B272F0D5761F}" dt="2023-11-10T12:33:44.222" v="28" actId="47"/>
        <pc:sldMkLst>
          <pc:docMk/>
          <pc:sldMk cId="4221461366" sldId="357"/>
        </pc:sldMkLst>
      </pc:sldChg>
      <pc:sldChg chg="addSp delSp modSp mod setBg modNotesTx">
        <pc:chgData name="Lamers, Puck" userId="abc756ac-9472-49c4-bc45-3db1014f8741" providerId="ADAL" clId="{82783D76-FF02-48DD-AC33-B272F0D5761F}" dt="2023-11-16T14:20:31.364" v="1081"/>
        <pc:sldMkLst>
          <pc:docMk/>
          <pc:sldMk cId="2749458731" sldId="358"/>
        </pc:sldMkLst>
        <pc:spChg chg="mod ord">
          <ac:chgData name="Lamers, Puck" userId="abc756ac-9472-49c4-bc45-3db1014f8741" providerId="ADAL" clId="{82783D76-FF02-48DD-AC33-B272F0D5761F}" dt="2023-11-10T12:38:08.455" v="162" actId="2711"/>
          <ac:spMkLst>
            <pc:docMk/>
            <pc:sldMk cId="2749458731" sldId="358"/>
            <ac:spMk id="2" creationId="{403D242D-9C81-5F90-790C-80BAEF26F686}"/>
          </ac:spMkLst>
        </pc:spChg>
        <pc:spChg chg="del mod">
          <ac:chgData name="Lamers, Puck" userId="abc756ac-9472-49c4-bc45-3db1014f8741" providerId="ADAL" clId="{82783D76-FF02-48DD-AC33-B272F0D5761F}" dt="2023-11-10T12:37:40.608" v="156" actId="931"/>
          <ac:spMkLst>
            <pc:docMk/>
            <pc:sldMk cId="2749458731" sldId="358"/>
            <ac:spMk id="3" creationId="{C2BB7C0C-5A84-69BC-7698-28F0C4F4F682}"/>
          </ac:spMkLst>
        </pc:spChg>
        <pc:spChg chg="add del">
          <ac:chgData name="Lamers, Puck" userId="abc756ac-9472-49c4-bc45-3db1014f8741" providerId="ADAL" clId="{82783D76-FF02-48DD-AC33-B272F0D5761F}" dt="2023-11-10T12:37:54.965" v="158" actId="26606"/>
          <ac:spMkLst>
            <pc:docMk/>
            <pc:sldMk cId="2749458731" sldId="358"/>
            <ac:spMk id="11" creationId="{B03FD442-FE11-3A63-DB9E-B7F86DCFAABE}"/>
          </ac:spMkLst>
        </pc:spChg>
        <pc:spChg chg="add">
          <ac:chgData name="Lamers, Puck" userId="abc756ac-9472-49c4-bc45-3db1014f8741" providerId="ADAL" clId="{82783D76-FF02-48DD-AC33-B272F0D5761F}" dt="2023-11-10T12:37:54.965" v="159" actId="26606"/>
          <ac:spMkLst>
            <pc:docMk/>
            <pc:sldMk cId="2749458731" sldId="358"/>
            <ac:spMk id="12" creationId="{FA69AAE0-49D5-4C8B-8BA2-55898C00E05E}"/>
          </ac:spMkLst>
        </pc:spChg>
        <pc:spChg chg="add del">
          <ac:chgData name="Lamers, Puck" userId="abc756ac-9472-49c4-bc45-3db1014f8741" providerId="ADAL" clId="{82783D76-FF02-48DD-AC33-B272F0D5761F}" dt="2023-11-10T12:37:54.965" v="158" actId="26606"/>
          <ac:spMkLst>
            <pc:docMk/>
            <pc:sldMk cId="2749458731" sldId="358"/>
            <ac:spMk id="14" creationId="{CEF6118E-44FB-4509-B4D9-129052E4C6EE}"/>
          </ac:spMkLst>
        </pc:spChg>
        <pc:picChg chg="add mod ord">
          <ac:chgData name="Lamers, Puck" userId="abc756ac-9472-49c4-bc45-3db1014f8741" providerId="ADAL" clId="{82783D76-FF02-48DD-AC33-B272F0D5761F}" dt="2023-11-10T12:37:54.965" v="159" actId="26606"/>
          <ac:picMkLst>
            <pc:docMk/>
            <pc:sldMk cId="2749458731" sldId="358"/>
            <ac:picMk id="5" creationId="{E4C46729-4F17-6269-69FC-B4E4263F33D7}"/>
          </ac:picMkLst>
        </pc:picChg>
        <pc:picChg chg="add mod">
          <ac:chgData name="Lamers, Puck" userId="abc756ac-9472-49c4-bc45-3db1014f8741" providerId="ADAL" clId="{82783D76-FF02-48DD-AC33-B272F0D5761F}" dt="2023-11-10T12:38:02.522" v="161"/>
          <ac:picMkLst>
            <pc:docMk/>
            <pc:sldMk cId="2749458731" sldId="358"/>
            <ac:picMk id="6" creationId="{C41652CE-5C6A-89B0-AD89-0B4FB1210F73}"/>
          </ac:picMkLst>
        </pc:picChg>
        <pc:picChg chg="del mod">
          <ac:chgData name="Lamers, Puck" userId="abc756ac-9472-49c4-bc45-3db1014f8741" providerId="ADAL" clId="{82783D76-FF02-48DD-AC33-B272F0D5761F}" dt="2023-11-10T12:37:56.533" v="160" actId="478"/>
          <ac:picMkLst>
            <pc:docMk/>
            <pc:sldMk cId="2749458731" sldId="358"/>
            <ac:picMk id="7" creationId="{EC53C39B-8086-0E71-0518-24109C143BF0}"/>
          </ac:picMkLst>
        </pc:picChg>
      </pc:sldChg>
      <pc:sldChg chg="del">
        <pc:chgData name="Lamers, Puck" userId="abc756ac-9472-49c4-bc45-3db1014f8741" providerId="ADAL" clId="{82783D76-FF02-48DD-AC33-B272F0D5761F}" dt="2023-11-10T12:36:39.733" v="138" actId="47"/>
        <pc:sldMkLst>
          <pc:docMk/>
          <pc:sldMk cId="2555475228" sldId="360"/>
        </pc:sldMkLst>
      </pc:sldChg>
      <pc:sldChg chg="del">
        <pc:chgData name="Lamers, Puck" userId="abc756ac-9472-49c4-bc45-3db1014f8741" providerId="ADAL" clId="{82783D76-FF02-48DD-AC33-B272F0D5761F}" dt="2023-11-10T12:36:44.176" v="141" actId="47"/>
        <pc:sldMkLst>
          <pc:docMk/>
          <pc:sldMk cId="3678086299" sldId="365"/>
        </pc:sldMkLst>
      </pc:sldChg>
      <pc:sldChg chg="del">
        <pc:chgData name="Lamers, Puck" userId="abc756ac-9472-49c4-bc45-3db1014f8741" providerId="ADAL" clId="{82783D76-FF02-48DD-AC33-B272F0D5761F}" dt="2023-11-10T12:36:40.518" v="139" actId="47"/>
        <pc:sldMkLst>
          <pc:docMk/>
          <pc:sldMk cId="2386074086" sldId="367"/>
        </pc:sldMkLst>
      </pc:sldChg>
      <pc:sldChg chg="addSp modSp add mod">
        <pc:chgData name="Lamers, Puck" userId="abc756ac-9472-49c4-bc45-3db1014f8741" providerId="ADAL" clId="{82783D76-FF02-48DD-AC33-B272F0D5761F}" dt="2023-11-10T12:57:58.317" v="610" actId="108"/>
        <pc:sldMkLst>
          <pc:docMk/>
          <pc:sldMk cId="3983770553" sldId="370"/>
        </pc:sldMkLst>
        <pc:spChg chg="mod">
          <ac:chgData name="Lamers, Puck" userId="abc756ac-9472-49c4-bc45-3db1014f8741" providerId="ADAL" clId="{82783D76-FF02-48DD-AC33-B272F0D5761F}" dt="2023-11-10T12:57:58.317" v="610" actId="108"/>
          <ac:spMkLst>
            <pc:docMk/>
            <pc:sldMk cId="3983770553" sldId="370"/>
            <ac:spMk id="2" creationId="{00000000-0000-0000-0000-000000000000}"/>
          </ac:spMkLst>
        </pc:spChg>
        <pc:picChg chg="add mod">
          <ac:chgData name="Lamers, Puck" userId="abc756ac-9472-49c4-bc45-3db1014f8741" providerId="ADAL" clId="{82783D76-FF02-48DD-AC33-B272F0D5761F}" dt="2023-11-10T12:53:42.952" v="593"/>
          <ac:picMkLst>
            <pc:docMk/>
            <pc:sldMk cId="3983770553" sldId="370"/>
            <ac:picMk id="4" creationId="{AC151602-CA66-9F41-7B91-5563C923BAD7}"/>
          </ac:picMkLst>
        </pc:picChg>
      </pc:sldChg>
      <pc:sldChg chg="addSp delSp modSp mod">
        <pc:chgData name="Lamers, Puck" userId="abc756ac-9472-49c4-bc45-3db1014f8741" providerId="ADAL" clId="{82783D76-FF02-48DD-AC33-B272F0D5761F}" dt="2023-11-10T13:32:17.370" v="924" actId="478"/>
        <pc:sldMkLst>
          <pc:docMk/>
          <pc:sldMk cId="1590126126" sldId="374"/>
        </pc:sldMkLst>
        <pc:spChg chg="mod">
          <ac:chgData name="Lamers, Puck" userId="abc756ac-9472-49c4-bc45-3db1014f8741" providerId="ADAL" clId="{82783D76-FF02-48DD-AC33-B272F0D5761F}" dt="2023-11-10T12:56:41.619" v="600" actId="113"/>
          <ac:spMkLst>
            <pc:docMk/>
            <pc:sldMk cId="1590126126" sldId="374"/>
            <ac:spMk id="4" creationId="{7A976185-F8ED-0994-3255-32AC9DDE0939}"/>
          </ac:spMkLst>
        </pc:spChg>
        <pc:picChg chg="add del mod">
          <ac:chgData name="Lamers, Puck" userId="abc756ac-9472-49c4-bc45-3db1014f8741" providerId="ADAL" clId="{82783D76-FF02-48DD-AC33-B272F0D5761F}" dt="2023-11-10T13:28:38.606" v="798" actId="931"/>
          <ac:picMkLst>
            <pc:docMk/>
            <pc:sldMk cId="1590126126" sldId="374"/>
            <ac:picMk id="7" creationId="{CFBF0F50-914A-FC9E-AF26-0C69A0330F4D}"/>
          </ac:picMkLst>
        </pc:picChg>
        <pc:picChg chg="add del mod">
          <ac:chgData name="Lamers, Puck" userId="abc756ac-9472-49c4-bc45-3db1014f8741" providerId="ADAL" clId="{82783D76-FF02-48DD-AC33-B272F0D5761F}" dt="2023-11-10T13:32:17.370" v="924" actId="478"/>
          <ac:picMkLst>
            <pc:docMk/>
            <pc:sldMk cId="1590126126" sldId="374"/>
            <ac:picMk id="8" creationId="{8235D0A3-9EEF-5CD3-48B7-F993DEFAB032}"/>
          </ac:picMkLst>
        </pc:picChg>
      </pc:sldChg>
      <pc:sldChg chg="del">
        <pc:chgData name="Lamers, Puck" userId="abc756ac-9472-49c4-bc45-3db1014f8741" providerId="ADAL" clId="{82783D76-FF02-48DD-AC33-B272F0D5761F}" dt="2023-11-10T12:36:42.445" v="140" actId="47"/>
        <pc:sldMkLst>
          <pc:docMk/>
          <pc:sldMk cId="1394926789" sldId="376"/>
        </pc:sldMkLst>
      </pc:sldChg>
      <pc:sldChg chg="addSp modSp add mod modNotesTx">
        <pc:chgData name="Lamers, Puck" userId="abc756ac-9472-49c4-bc45-3db1014f8741" providerId="ADAL" clId="{82783D76-FF02-48DD-AC33-B272F0D5761F}" dt="2023-11-10T16:01:15.565" v="1066" actId="20577"/>
        <pc:sldMkLst>
          <pc:docMk/>
          <pc:sldMk cId="3281619037" sldId="376"/>
        </pc:sldMkLst>
        <pc:spChg chg="mod">
          <ac:chgData name="Lamers, Puck" userId="abc756ac-9472-49c4-bc45-3db1014f8741" providerId="ADAL" clId="{82783D76-FF02-48DD-AC33-B272F0D5761F}" dt="2023-11-10T12:57:31.217" v="604" actId="108"/>
          <ac:spMkLst>
            <pc:docMk/>
            <pc:sldMk cId="3281619037" sldId="376"/>
            <ac:spMk id="5" creationId="{00000000-0000-0000-0000-000000000000}"/>
          </ac:spMkLst>
        </pc:spChg>
        <pc:picChg chg="add mod">
          <ac:chgData name="Lamers, Puck" userId="abc756ac-9472-49c4-bc45-3db1014f8741" providerId="ADAL" clId="{82783D76-FF02-48DD-AC33-B272F0D5761F}" dt="2023-11-10T12:51:25.594" v="591"/>
          <ac:picMkLst>
            <pc:docMk/>
            <pc:sldMk cId="3281619037" sldId="376"/>
            <ac:picMk id="2" creationId="{FC4D67C1-FF95-5E15-1305-F778E735D306}"/>
          </ac:picMkLst>
        </pc:picChg>
        <pc:picChg chg="mod">
          <ac:chgData name="Lamers, Puck" userId="abc756ac-9472-49c4-bc45-3db1014f8741" providerId="ADAL" clId="{82783D76-FF02-48DD-AC33-B272F0D5761F}" dt="2023-11-10T13:33:34.042" v="951" actId="1076"/>
          <ac:picMkLst>
            <pc:docMk/>
            <pc:sldMk cId="3281619037" sldId="376"/>
            <ac:picMk id="1026" creationId="{00000000-0000-0000-0000-000000000000}"/>
          </ac:picMkLst>
        </pc:picChg>
      </pc:sldChg>
      <pc:sldChg chg="del">
        <pc:chgData name="Lamers, Puck" userId="abc756ac-9472-49c4-bc45-3db1014f8741" providerId="ADAL" clId="{82783D76-FF02-48DD-AC33-B272F0D5761F}" dt="2023-11-10T12:36:45.284" v="142" actId="47"/>
        <pc:sldMkLst>
          <pc:docMk/>
          <pc:sldMk cId="309440585" sldId="377"/>
        </pc:sldMkLst>
      </pc:sldChg>
      <pc:sldChg chg="addSp modSp add modNotesTx">
        <pc:chgData name="Lamers, Puck" userId="abc756ac-9472-49c4-bc45-3db1014f8741" providerId="ADAL" clId="{82783D76-FF02-48DD-AC33-B272F0D5761F}" dt="2023-11-10T13:34:57.683" v="957" actId="20577"/>
        <pc:sldMkLst>
          <pc:docMk/>
          <pc:sldMk cId="1102967847" sldId="381"/>
        </pc:sldMkLst>
        <pc:picChg chg="add mod">
          <ac:chgData name="Lamers, Puck" userId="abc756ac-9472-49c4-bc45-3db1014f8741" providerId="ADAL" clId="{82783D76-FF02-48DD-AC33-B272F0D5761F}" dt="2023-11-10T12:51:23.100" v="590"/>
          <ac:picMkLst>
            <pc:docMk/>
            <pc:sldMk cId="1102967847" sldId="381"/>
            <ac:picMk id="3" creationId="{407527D5-D360-3300-CDD6-33DC00D40BBD}"/>
          </ac:picMkLst>
        </pc:picChg>
      </pc:sldChg>
      <pc:sldChg chg="addSp delSp modSp add del mod modNotesTx">
        <pc:chgData name="Lamers, Puck" userId="abc756ac-9472-49c4-bc45-3db1014f8741" providerId="ADAL" clId="{82783D76-FF02-48DD-AC33-B272F0D5761F}" dt="2023-11-16T14:20:41.431" v="1082" actId="47"/>
        <pc:sldMkLst>
          <pc:docMk/>
          <pc:sldMk cId="2233820574" sldId="429"/>
        </pc:sldMkLst>
        <pc:spChg chg="mod">
          <ac:chgData name="Lamers, Puck" userId="abc756ac-9472-49c4-bc45-3db1014f8741" providerId="ADAL" clId="{82783D76-FF02-48DD-AC33-B272F0D5761F}" dt="2023-11-10T12:57:51.884" v="609" actId="1076"/>
          <ac:spMkLst>
            <pc:docMk/>
            <pc:sldMk cId="2233820574" sldId="429"/>
            <ac:spMk id="5" creationId="{00000000-0000-0000-0000-000000000000}"/>
          </ac:spMkLst>
        </pc:spChg>
        <pc:picChg chg="add mod">
          <ac:chgData name="Lamers, Puck" userId="abc756ac-9472-49c4-bc45-3db1014f8741" providerId="ADAL" clId="{82783D76-FF02-48DD-AC33-B272F0D5761F}" dt="2023-11-10T12:51:26.944" v="592"/>
          <ac:picMkLst>
            <pc:docMk/>
            <pc:sldMk cId="2233820574" sldId="429"/>
            <ac:picMk id="2" creationId="{7FBF1E09-34F1-920A-6F42-9D9CA0DEFC2C}"/>
          </ac:picMkLst>
        </pc:picChg>
        <pc:picChg chg="del">
          <ac:chgData name="Lamers, Puck" userId="abc756ac-9472-49c4-bc45-3db1014f8741" providerId="ADAL" clId="{82783D76-FF02-48DD-AC33-B272F0D5761F}" dt="2023-11-10T13:35:14.810" v="961" actId="478"/>
          <ac:picMkLst>
            <pc:docMk/>
            <pc:sldMk cId="2233820574" sldId="429"/>
            <ac:picMk id="3" creationId="{D243D702-55DE-445E-B272-451D678D4E99}"/>
          </ac:picMkLst>
        </pc:picChg>
        <pc:picChg chg="del mod">
          <ac:chgData name="Lamers, Puck" userId="abc756ac-9472-49c4-bc45-3db1014f8741" providerId="ADAL" clId="{82783D76-FF02-48DD-AC33-B272F0D5761F}" dt="2023-11-10T12:57:38.735" v="606" actId="478"/>
          <ac:picMkLst>
            <pc:docMk/>
            <pc:sldMk cId="2233820574" sldId="429"/>
            <ac:picMk id="4" creationId="{00AB0F39-E438-4559-84FB-C8B7A60B623B}"/>
          </ac:picMkLst>
        </pc:picChg>
      </pc:sldChg>
      <pc:sldChg chg="delSp add del mod delAnim">
        <pc:chgData name="Lamers, Puck" userId="abc756ac-9472-49c4-bc45-3db1014f8741" providerId="ADAL" clId="{82783D76-FF02-48DD-AC33-B272F0D5761F}" dt="2023-11-10T12:59:08.833" v="624" actId="47"/>
        <pc:sldMkLst>
          <pc:docMk/>
          <pc:sldMk cId="904814375" sldId="437"/>
        </pc:sldMkLst>
        <pc:spChg chg="del">
          <ac:chgData name="Lamers, Puck" userId="abc756ac-9472-49c4-bc45-3db1014f8741" providerId="ADAL" clId="{82783D76-FF02-48DD-AC33-B272F0D5761F}" dt="2023-11-10T12:58:49.531" v="621" actId="478"/>
          <ac:spMkLst>
            <pc:docMk/>
            <pc:sldMk cId="904814375" sldId="437"/>
            <ac:spMk id="3" creationId="{4362ED09-776B-47BE-B224-3C1DCA128C54}"/>
          </ac:spMkLst>
        </pc:spChg>
        <pc:picChg chg="del">
          <ac:chgData name="Lamers, Puck" userId="abc756ac-9472-49c4-bc45-3db1014f8741" providerId="ADAL" clId="{82783D76-FF02-48DD-AC33-B272F0D5761F}" dt="2023-11-10T12:58:50.636" v="622" actId="478"/>
          <ac:picMkLst>
            <pc:docMk/>
            <pc:sldMk cId="904814375" sldId="437"/>
            <ac:picMk id="7" creationId="{E6F5DF56-F54C-4243-BCDA-BAB25BA62BD6}"/>
          </ac:picMkLst>
        </pc:picChg>
        <pc:picChg chg="del">
          <ac:chgData name="Lamers, Puck" userId="abc756ac-9472-49c4-bc45-3db1014f8741" providerId="ADAL" clId="{82783D76-FF02-48DD-AC33-B272F0D5761F}" dt="2023-11-10T12:58:46.749" v="620" actId="478"/>
          <ac:picMkLst>
            <pc:docMk/>
            <pc:sldMk cId="904814375" sldId="437"/>
            <ac:picMk id="10" creationId="{708C9193-0BEC-4D9D-9B84-9F1DC34CA8AC}"/>
          </ac:picMkLst>
        </pc:picChg>
      </pc:sldChg>
      <pc:sldChg chg="addSp delSp modSp add mod">
        <pc:chgData name="Lamers, Puck" userId="abc756ac-9472-49c4-bc45-3db1014f8741" providerId="ADAL" clId="{82783D76-FF02-48DD-AC33-B272F0D5761F}" dt="2023-11-10T13:35:41.395" v="965" actId="1076"/>
        <pc:sldMkLst>
          <pc:docMk/>
          <pc:sldMk cId="2885602577" sldId="446"/>
        </pc:sldMkLst>
        <pc:spChg chg="del">
          <ac:chgData name="Lamers, Puck" userId="abc756ac-9472-49c4-bc45-3db1014f8741" providerId="ADAL" clId="{82783D76-FF02-48DD-AC33-B272F0D5761F}" dt="2023-11-10T13:35:38.907" v="964" actId="478"/>
          <ac:spMkLst>
            <pc:docMk/>
            <pc:sldMk cId="2885602577" sldId="446"/>
            <ac:spMk id="2" creationId="{E8023E58-63B5-487C-97F7-F4D7D6393E25}"/>
          </ac:spMkLst>
        </pc:spChg>
        <pc:spChg chg="del">
          <ac:chgData name="Lamers, Puck" userId="abc756ac-9472-49c4-bc45-3db1014f8741" providerId="ADAL" clId="{82783D76-FF02-48DD-AC33-B272F0D5761F}" dt="2023-11-10T13:35:35.018" v="963" actId="478"/>
          <ac:spMkLst>
            <pc:docMk/>
            <pc:sldMk cId="2885602577" sldId="446"/>
            <ac:spMk id="3" creationId="{A876903F-70F4-45EA-8216-F894F38D8B80}"/>
          </ac:spMkLst>
        </pc:spChg>
        <pc:picChg chg="add mod">
          <ac:chgData name="Lamers, Puck" userId="abc756ac-9472-49c4-bc45-3db1014f8741" providerId="ADAL" clId="{82783D76-FF02-48DD-AC33-B272F0D5761F}" dt="2023-11-10T12:53:48.314" v="594"/>
          <ac:picMkLst>
            <pc:docMk/>
            <pc:sldMk cId="2885602577" sldId="446"/>
            <ac:picMk id="4" creationId="{EBF9F935-9990-C9D2-393D-339F71715C1B}"/>
          </ac:picMkLst>
        </pc:picChg>
        <pc:picChg chg="mod">
          <ac:chgData name="Lamers, Puck" userId="abc756ac-9472-49c4-bc45-3db1014f8741" providerId="ADAL" clId="{82783D76-FF02-48DD-AC33-B272F0D5761F}" dt="2023-11-10T13:35:41.395" v="965" actId="1076"/>
          <ac:picMkLst>
            <pc:docMk/>
            <pc:sldMk cId="2885602577" sldId="446"/>
            <ac:picMk id="5" creationId="{752A468C-945F-4F3E-A364-FD50E13A6D37}"/>
          </ac:picMkLst>
        </pc:picChg>
      </pc:sldChg>
      <pc:sldChg chg="del">
        <pc:chgData name="Lamers, Puck" userId="abc756ac-9472-49c4-bc45-3db1014f8741" providerId="ADAL" clId="{82783D76-FF02-48DD-AC33-B272F0D5761F}" dt="2023-11-10T12:36:08.485" v="99" actId="47"/>
        <pc:sldMkLst>
          <pc:docMk/>
          <pc:sldMk cId="38990432" sldId="457"/>
        </pc:sldMkLst>
      </pc:sldChg>
      <pc:sldChg chg="del">
        <pc:chgData name="Lamers, Puck" userId="abc756ac-9472-49c4-bc45-3db1014f8741" providerId="ADAL" clId="{82783D76-FF02-48DD-AC33-B272F0D5761F}" dt="2023-11-10T12:33:55.839" v="39" actId="47"/>
        <pc:sldMkLst>
          <pc:docMk/>
          <pc:sldMk cId="3386486212" sldId="458"/>
        </pc:sldMkLst>
      </pc:sldChg>
      <pc:sldChg chg="del">
        <pc:chgData name="Lamers, Puck" userId="abc756ac-9472-49c4-bc45-3db1014f8741" providerId="ADAL" clId="{82783D76-FF02-48DD-AC33-B272F0D5761F}" dt="2023-11-10T12:36:23.989" v="124" actId="47"/>
        <pc:sldMkLst>
          <pc:docMk/>
          <pc:sldMk cId="3750262172" sldId="463"/>
        </pc:sldMkLst>
      </pc:sldChg>
      <pc:sldChg chg="del">
        <pc:chgData name="Lamers, Puck" userId="abc756ac-9472-49c4-bc45-3db1014f8741" providerId="ADAL" clId="{82783D76-FF02-48DD-AC33-B272F0D5761F}" dt="2023-11-10T12:36:34.961" v="135" actId="47"/>
        <pc:sldMkLst>
          <pc:docMk/>
          <pc:sldMk cId="1739802378" sldId="464"/>
        </pc:sldMkLst>
      </pc:sldChg>
      <pc:sldChg chg="del">
        <pc:chgData name="Lamers, Puck" userId="abc756ac-9472-49c4-bc45-3db1014f8741" providerId="ADAL" clId="{82783D76-FF02-48DD-AC33-B272F0D5761F}" dt="2023-11-10T12:36:50.400" v="148" actId="47"/>
        <pc:sldMkLst>
          <pc:docMk/>
          <pc:sldMk cId="290069847" sldId="492"/>
        </pc:sldMkLst>
      </pc:sldChg>
      <pc:sldChg chg="del">
        <pc:chgData name="Lamers, Puck" userId="abc756ac-9472-49c4-bc45-3db1014f8741" providerId="ADAL" clId="{82783D76-FF02-48DD-AC33-B272F0D5761F}" dt="2023-11-10T12:36:46.393" v="143" actId="47"/>
        <pc:sldMkLst>
          <pc:docMk/>
          <pc:sldMk cId="485762830" sldId="493"/>
        </pc:sldMkLst>
      </pc:sldChg>
      <pc:sldChg chg="del">
        <pc:chgData name="Lamers, Puck" userId="abc756ac-9472-49c4-bc45-3db1014f8741" providerId="ADAL" clId="{82783D76-FF02-48DD-AC33-B272F0D5761F}" dt="2023-11-10T12:36:47.087" v="144" actId="47"/>
        <pc:sldMkLst>
          <pc:docMk/>
          <pc:sldMk cId="639343062" sldId="494"/>
        </pc:sldMkLst>
      </pc:sldChg>
      <pc:sldChg chg="del">
        <pc:chgData name="Lamers, Puck" userId="abc756ac-9472-49c4-bc45-3db1014f8741" providerId="ADAL" clId="{82783D76-FF02-48DD-AC33-B272F0D5761F}" dt="2023-11-10T12:36:47.725" v="145" actId="47"/>
        <pc:sldMkLst>
          <pc:docMk/>
          <pc:sldMk cId="3957908555" sldId="495"/>
        </pc:sldMkLst>
      </pc:sldChg>
      <pc:sldChg chg="del">
        <pc:chgData name="Lamers, Puck" userId="abc756ac-9472-49c4-bc45-3db1014f8741" providerId="ADAL" clId="{82783D76-FF02-48DD-AC33-B272F0D5761F}" dt="2023-11-10T12:36:48.409" v="146" actId="47"/>
        <pc:sldMkLst>
          <pc:docMk/>
          <pc:sldMk cId="1244561036" sldId="496"/>
        </pc:sldMkLst>
      </pc:sldChg>
      <pc:sldChg chg="del">
        <pc:chgData name="Lamers, Puck" userId="abc756ac-9472-49c4-bc45-3db1014f8741" providerId="ADAL" clId="{82783D76-FF02-48DD-AC33-B272F0D5761F}" dt="2023-11-10T12:36:49.242" v="147" actId="47"/>
        <pc:sldMkLst>
          <pc:docMk/>
          <pc:sldMk cId="604088928" sldId="499"/>
        </pc:sldMkLst>
      </pc:sldChg>
      <pc:sldChg chg="del">
        <pc:chgData name="Lamers, Puck" userId="abc756ac-9472-49c4-bc45-3db1014f8741" providerId="ADAL" clId="{82783D76-FF02-48DD-AC33-B272F0D5761F}" dt="2023-11-10T12:36:56.493" v="152" actId="47"/>
        <pc:sldMkLst>
          <pc:docMk/>
          <pc:sldMk cId="3236808580" sldId="502"/>
        </pc:sldMkLst>
      </pc:sldChg>
      <pc:sldChg chg="del">
        <pc:chgData name="Lamers, Puck" userId="abc756ac-9472-49c4-bc45-3db1014f8741" providerId="ADAL" clId="{82783D76-FF02-48DD-AC33-B272F0D5761F}" dt="2023-11-10T12:36:53.720" v="151" actId="47"/>
        <pc:sldMkLst>
          <pc:docMk/>
          <pc:sldMk cId="799009562" sldId="504"/>
        </pc:sldMkLst>
      </pc:sldChg>
      <pc:sldChg chg="del">
        <pc:chgData name="Lamers, Puck" userId="abc756ac-9472-49c4-bc45-3db1014f8741" providerId="ADAL" clId="{82783D76-FF02-48DD-AC33-B272F0D5761F}" dt="2023-11-10T12:36:51.133" v="149" actId="47"/>
        <pc:sldMkLst>
          <pc:docMk/>
          <pc:sldMk cId="2744354027" sldId="506"/>
        </pc:sldMkLst>
      </pc:sldChg>
      <pc:sldChg chg="del">
        <pc:chgData name="Lamers, Puck" userId="abc756ac-9472-49c4-bc45-3db1014f8741" providerId="ADAL" clId="{82783D76-FF02-48DD-AC33-B272F0D5761F}" dt="2023-11-10T12:36:52.392" v="150" actId="47"/>
        <pc:sldMkLst>
          <pc:docMk/>
          <pc:sldMk cId="1195537679" sldId="508"/>
        </pc:sldMkLst>
      </pc:sldChg>
      <pc:sldChg chg="del">
        <pc:chgData name="Lamers, Puck" userId="abc756ac-9472-49c4-bc45-3db1014f8741" providerId="ADAL" clId="{82783D76-FF02-48DD-AC33-B272F0D5761F}" dt="2023-11-10T12:33:52.872" v="35" actId="47"/>
        <pc:sldMkLst>
          <pc:docMk/>
          <pc:sldMk cId="1556330612" sldId="509"/>
        </pc:sldMkLst>
      </pc:sldChg>
      <pc:sldChg chg="del">
        <pc:chgData name="Lamers, Puck" userId="abc756ac-9472-49c4-bc45-3db1014f8741" providerId="ADAL" clId="{82783D76-FF02-48DD-AC33-B272F0D5761F}" dt="2023-11-10T12:36:37.477" v="137" actId="47"/>
        <pc:sldMkLst>
          <pc:docMk/>
          <pc:sldMk cId="1809363309" sldId="510"/>
        </pc:sldMkLst>
      </pc:sldChg>
      <pc:sldChg chg="modSp mod modNotesTx">
        <pc:chgData name="Lamers, Puck" userId="abc756ac-9472-49c4-bc45-3db1014f8741" providerId="ADAL" clId="{82783D76-FF02-48DD-AC33-B272F0D5761F}" dt="2023-11-16T14:20:23.902" v="1080" actId="20577"/>
        <pc:sldMkLst>
          <pc:docMk/>
          <pc:sldMk cId="3519162177" sldId="512"/>
        </pc:sldMkLst>
        <pc:spChg chg="mod">
          <ac:chgData name="Lamers, Puck" userId="abc756ac-9472-49c4-bc45-3db1014f8741" providerId="ADAL" clId="{82783D76-FF02-48DD-AC33-B272F0D5761F}" dt="2023-11-10T13:33:07.077" v="934" actId="20577"/>
          <ac:spMkLst>
            <pc:docMk/>
            <pc:sldMk cId="3519162177" sldId="512"/>
            <ac:spMk id="2" creationId="{403D242D-9C81-5F90-790C-80BAEF26F686}"/>
          </ac:spMkLst>
        </pc:spChg>
        <pc:spChg chg="mod">
          <ac:chgData name="Lamers, Puck" userId="abc756ac-9472-49c4-bc45-3db1014f8741" providerId="ADAL" clId="{82783D76-FF02-48DD-AC33-B272F0D5761F}" dt="2023-11-10T13:33:11.385" v="947" actId="20577"/>
          <ac:spMkLst>
            <pc:docMk/>
            <pc:sldMk cId="3519162177" sldId="512"/>
            <ac:spMk id="3" creationId="{C2BB7C0C-5A84-69BC-7698-28F0C4F4F682}"/>
          </ac:spMkLst>
        </pc:spChg>
      </pc:sldChg>
      <pc:sldChg chg="modSp add mod ord modNotesTx">
        <pc:chgData name="Lamers, Puck" userId="abc756ac-9472-49c4-bc45-3db1014f8741" providerId="ADAL" clId="{82783D76-FF02-48DD-AC33-B272F0D5761F}" dt="2023-11-10T15:55:36.104" v="1032" actId="20577"/>
        <pc:sldMkLst>
          <pc:docMk/>
          <pc:sldMk cId="3564308655" sldId="513"/>
        </pc:sldMkLst>
        <pc:spChg chg="mod">
          <ac:chgData name="Lamers, Puck" userId="abc756ac-9472-49c4-bc45-3db1014f8741" providerId="ADAL" clId="{82783D76-FF02-48DD-AC33-B272F0D5761F}" dt="2023-11-10T12:36:21.309" v="123" actId="20577"/>
          <ac:spMkLst>
            <pc:docMk/>
            <pc:sldMk cId="3564308655" sldId="513"/>
            <ac:spMk id="2" creationId="{403D242D-9C81-5F90-790C-80BAEF26F686}"/>
          </ac:spMkLst>
        </pc:spChg>
        <pc:spChg chg="mod">
          <ac:chgData name="Lamers, Puck" userId="abc756ac-9472-49c4-bc45-3db1014f8741" providerId="ADAL" clId="{82783D76-FF02-48DD-AC33-B272F0D5761F}" dt="2023-11-10T15:55:36.104" v="1032" actId="20577"/>
          <ac:spMkLst>
            <pc:docMk/>
            <pc:sldMk cId="3564308655" sldId="513"/>
            <ac:spMk id="3" creationId="{C2BB7C0C-5A84-69BC-7698-28F0C4F4F682}"/>
          </ac:spMkLst>
        </pc:spChg>
      </pc:sldChg>
      <pc:sldChg chg="addSp modSp add mod modNotesTx">
        <pc:chgData name="Lamers, Puck" userId="abc756ac-9472-49c4-bc45-3db1014f8741" providerId="ADAL" clId="{82783D76-FF02-48DD-AC33-B272F0D5761F}" dt="2023-11-18T11:32:33.629" v="1119" actId="1076"/>
        <pc:sldMkLst>
          <pc:docMk/>
          <pc:sldMk cId="2075209470" sldId="514"/>
        </pc:sldMkLst>
        <pc:spChg chg="mod">
          <ac:chgData name="Lamers, Puck" userId="abc756ac-9472-49c4-bc45-3db1014f8741" providerId="ADAL" clId="{82783D76-FF02-48DD-AC33-B272F0D5761F}" dt="2023-11-10T12:36:31.151" v="134" actId="20577"/>
          <ac:spMkLst>
            <pc:docMk/>
            <pc:sldMk cId="2075209470" sldId="514"/>
            <ac:spMk id="2" creationId="{403D242D-9C81-5F90-790C-80BAEF26F686}"/>
          </ac:spMkLst>
        </pc:spChg>
        <pc:spChg chg="mod">
          <ac:chgData name="Lamers, Puck" userId="abc756ac-9472-49c4-bc45-3db1014f8741" providerId="ADAL" clId="{82783D76-FF02-48DD-AC33-B272F0D5761F}" dt="2023-11-10T15:56:00.065" v="1045" actId="20577"/>
          <ac:spMkLst>
            <pc:docMk/>
            <pc:sldMk cId="2075209470" sldId="514"/>
            <ac:spMk id="3" creationId="{C2BB7C0C-5A84-69BC-7698-28F0C4F4F682}"/>
          </ac:spMkLst>
        </pc:spChg>
        <pc:spChg chg="mod">
          <ac:chgData name="Lamers, Puck" userId="abc756ac-9472-49c4-bc45-3db1014f8741" providerId="ADAL" clId="{82783D76-FF02-48DD-AC33-B272F0D5761F}" dt="2023-11-18T11:32:24.810" v="1117"/>
          <ac:spMkLst>
            <pc:docMk/>
            <pc:sldMk cId="2075209470" sldId="514"/>
            <ac:spMk id="6" creationId="{7A98FD15-F316-A08D-AF61-6367EF96E5A5}"/>
          </ac:spMkLst>
        </pc:spChg>
        <pc:grpChg chg="add mod">
          <ac:chgData name="Lamers, Puck" userId="abc756ac-9472-49c4-bc45-3db1014f8741" providerId="ADAL" clId="{82783D76-FF02-48DD-AC33-B272F0D5761F}" dt="2023-11-18T11:32:33.629" v="1119" actId="1076"/>
          <ac:grpSpMkLst>
            <pc:docMk/>
            <pc:sldMk cId="2075209470" sldId="514"/>
            <ac:grpSpMk id="4" creationId="{008F484F-9E1F-5843-4ECF-0AEA454884E2}"/>
          </ac:grpSpMkLst>
        </pc:grpChg>
        <pc:picChg chg="mod">
          <ac:chgData name="Lamers, Puck" userId="abc756ac-9472-49c4-bc45-3db1014f8741" providerId="ADAL" clId="{82783D76-FF02-48DD-AC33-B272F0D5761F}" dt="2023-11-18T11:32:24.810" v="1117"/>
          <ac:picMkLst>
            <pc:docMk/>
            <pc:sldMk cId="2075209470" sldId="514"/>
            <ac:picMk id="5" creationId="{0F02B36C-BEE9-8A74-494F-AEF0ADEEF998}"/>
          </ac:picMkLst>
        </pc:picChg>
      </pc:sldChg>
      <pc:sldChg chg="del">
        <pc:chgData name="Lamers, Puck" userId="abc756ac-9472-49c4-bc45-3db1014f8741" providerId="ADAL" clId="{82783D76-FF02-48DD-AC33-B272F0D5761F}" dt="2023-11-10T12:33:53.427" v="36" actId="47"/>
        <pc:sldMkLst>
          <pc:docMk/>
          <pc:sldMk cId="3161297560" sldId="514"/>
        </pc:sldMkLst>
      </pc:sldChg>
      <pc:sldChg chg="modSp add mod">
        <pc:chgData name="Lamers, Puck" userId="abc756ac-9472-49c4-bc45-3db1014f8741" providerId="ADAL" clId="{82783D76-FF02-48DD-AC33-B272F0D5761F}" dt="2023-11-10T12:54:38.015" v="597" actId="14826"/>
        <pc:sldMkLst>
          <pc:docMk/>
          <pc:sldMk cId="1264441287" sldId="515"/>
        </pc:sldMkLst>
        <pc:spChg chg="mod">
          <ac:chgData name="Lamers, Puck" userId="abc756ac-9472-49c4-bc45-3db1014f8741" providerId="ADAL" clId="{82783D76-FF02-48DD-AC33-B272F0D5761F}" dt="2023-11-10T12:38:14.616" v="174" actId="20577"/>
          <ac:spMkLst>
            <pc:docMk/>
            <pc:sldMk cId="1264441287" sldId="515"/>
            <ac:spMk id="2" creationId="{403D242D-9C81-5F90-790C-80BAEF26F686}"/>
          </ac:spMkLst>
        </pc:spChg>
        <pc:picChg chg="mod">
          <ac:chgData name="Lamers, Puck" userId="abc756ac-9472-49c4-bc45-3db1014f8741" providerId="ADAL" clId="{82783D76-FF02-48DD-AC33-B272F0D5761F}" dt="2023-11-10T12:54:38.015" v="597" actId="14826"/>
          <ac:picMkLst>
            <pc:docMk/>
            <pc:sldMk cId="1264441287" sldId="515"/>
            <ac:picMk id="5" creationId="{E4C46729-4F17-6269-69FC-B4E4263F33D7}"/>
          </ac:picMkLst>
        </pc:picChg>
      </pc:sldChg>
      <pc:sldChg chg="del">
        <pc:chgData name="Lamers, Puck" userId="abc756ac-9472-49c4-bc45-3db1014f8741" providerId="ADAL" clId="{82783D76-FF02-48DD-AC33-B272F0D5761F}" dt="2023-11-10T12:33:53.994" v="37" actId="47"/>
        <pc:sldMkLst>
          <pc:docMk/>
          <pc:sldMk cId="3862714388" sldId="515"/>
        </pc:sldMkLst>
      </pc:sldChg>
      <pc:sldChg chg="modSp add mod">
        <pc:chgData name="Lamers, Puck" userId="abc756ac-9472-49c4-bc45-3db1014f8741" providerId="ADAL" clId="{82783D76-FF02-48DD-AC33-B272F0D5761F}" dt="2023-11-10T12:56:29.585" v="598" actId="14826"/>
        <pc:sldMkLst>
          <pc:docMk/>
          <pc:sldMk cId="1137885201" sldId="516"/>
        </pc:sldMkLst>
        <pc:spChg chg="mod">
          <ac:chgData name="Lamers, Puck" userId="abc756ac-9472-49c4-bc45-3db1014f8741" providerId="ADAL" clId="{82783D76-FF02-48DD-AC33-B272F0D5761F}" dt="2023-11-10T12:38:22.606" v="184" actId="20577"/>
          <ac:spMkLst>
            <pc:docMk/>
            <pc:sldMk cId="1137885201" sldId="516"/>
            <ac:spMk id="2" creationId="{403D242D-9C81-5F90-790C-80BAEF26F686}"/>
          </ac:spMkLst>
        </pc:spChg>
        <pc:picChg chg="mod">
          <ac:chgData name="Lamers, Puck" userId="abc756ac-9472-49c4-bc45-3db1014f8741" providerId="ADAL" clId="{82783D76-FF02-48DD-AC33-B272F0D5761F}" dt="2023-11-10T12:56:29.585" v="598" actId="14826"/>
          <ac:picMkLst>
            <pc:docMk/>
            <pc:sldMk cId="1137885201" sldId="516"/>
            <ac:picMk id="5" creationId="{E4C46729-4F17-6269-69FC-B4E4263F33D7}"/>
          </ac:picMkLst>
        </pc:picChg>
      </pc:sldChg>
      <pc:sldChg chg="del">
        <pc:chgData name="Lamers, Puck" userId="abc756ac-9472-49c4-bc45-3db1014f8741" providerId="ADAL" clId="{82783D76-FF02-48DD-AC33-B272F0D5761F}" dt="2023-11-10T12:33:54.921" v="38" actId="47"/>
        <pc:sldMkLst>
          <pc:docMk/>
          <pc:sldMk cId="3579676109" sldId="516"/>
        </pc:sldMkLst>
      </pc:sldChg>
      <pc:sldChg chg="delSp modSp add del mod ord">
        <pc:chgData name="Lamers, Puck" userId="abc756ac-9472-49c4-bc45-3db1014f8741" providerId="ADAL" clId="{82783D76-FF02-48DD-AC33-B272F0D5761F}" dt="2023-11-18T11:32:35.281" v="1120" actId="47"/>
        <pc:sldMkLst>
          <pc:docMk/>
          <pc:sldMk cId="3862714388" sldId="517"/>
        </pc:sldMkLst>
        <pc:spChg chg="mod">
          <ac:chgData name="Lamers, Puck" userId="abc756ac-9472-49c4-bc45-3db1014f8741" providerId="ADAL" clId="{82783D76-FF02-48DD-AC33-B272F0D5761F}" dt="2023-11-10T12:59:13.831" v="633" actId="20577"/>
          <ac:spMkLst>
            <pc:docMk/>
            <pc:sldMk cId="3862714388" sldId="517"/>
            <ac:spMk id="2" creationId="{403D242D-9C81-5F90-790C-80BAEF26F686}"/>
          </ac:spMkLst>
        </pc:spChg>
        <pc:spChg chg="mod">
          <ac:chgData name="Lamers, Puck" userId="abc756ac-9472-49c4-bc45-3db1014f8741" providerId="ADAL" clId="{82783D76-FF02-48DD-AC33-B272F0D5761F}" dt="2023-11-10T12:59:19.965" v="643" actId="5793"/>
          <ac:spMkLst>
            <pc:docMk/>
            <pc:sldMk cId="3862714388" sldId="517"/>
            <ac:spMk id="3" creationId="{C2BB7C0C-5A84-69BC-7698-28F0C4F4F682}"/>
          </ac:spMkLst>
        </pc:spChg>
        <pc:grpChg chg="del">
          <ac:chgData name="Lamers, Puck" userId="abc756ac-9472-49c4-bc45-3db1014f8741" providerId="ADAL" clId="{82783D76-FF02-48DD-AC33-B272F0D5761F}" dt="2023-11-18T11:32:23.490" v="1116" actId="21"/>
          <ac:grpSpMkLst>
            <pc:docMk/>
            <pc:sldMk cId="3862714388" sldId="517"/>
            <ac:grpSpMk id="4" creationId="{776665E3-BFD2-9169-8470-B20972C98942}"/>
          </ac:grpSpMkLst>
        </pc:grpChg>
      </pc:sldChg>
      <pc:sldChg chg="addSp modSp add mod ord">
        <pc:chgData name="Lamers, Puck" userId="abc756ac-9472-49c4-bc45-3db1014f8741" providerId="ADAL" clId="{82783D76-FF02-48DD-AC33-B272F0D5761F}" dt="2023-11-10T13:12:15.716" v="793" actId="5793"/>
        <pc:sldMkLst>
          <pc:docMk/>
          <pc:sldMk cId="951147852" sldId="518"/>
        </pc:sldMkLst>
        <pc:spChg chg="mod">
          <ac:chgData name="Lamers, Puck" userId="abc756ac-9472-49c4-bc45-3db1014f8741" providerId="ADAL" clId="{82783D76-FF02-48DD-AC33-B272F0D5761F}" dt="2023-11-10T12:59:51.881" v="666" actId="20577"/>
          <ac:spMkLst>
            <pc:docMk/>
            <pc:sldMk cId="951147852" sldId="518"/>
            <ac:spMk id="2" creationId="{403D242D-9C81-5F90-790C-80BAEF26F686}"/>
          </ac:spMkLst>
        </pc:spChg>
        <pc:spChg chg="mod">
          <ac:chgData name="Lamers, Puck" userId="abc756ac-9472-49c4-bc45-3db1014f8741" providerId="ADAL" clId="{82783D76-FF02-48DD-AC33-B272F0D5761F}" dt="2023-11-10T13:12:15.716" v="793" actId="5793"/>
          <ac:spMkLst>
            <pc:docMk/>
            <pc:sldMk cId="951147852" sldId="518"/>
            <ac:spMk id="3" creationId="{C2BB7C0C-5A84-69BC-7698-28F0C4F4F682}"/>
          </ac:spMkLst>
        </pc:spChg>
        <pc:picChg chg="add mod">
          <ac:chgData name="Lamers, Puck" userId="abc756ac-9472-49c4-bc45-3db1014f8741" providerId="ADAL" clId="{82783D76-FF02-48DD-AC33-B272F0D5761F}" dt="2023-11-10T13:12:13.644" v="792" actId="1076"/>
          <ac:picMkLst>
            <pc:docMk/>
            <pc:sldMk cId="951147852" sldId="518"/>
            <ac:picMk id="1026" creationId="{7DFFB9C8-E1BB-3C29-93E3-FDB83B46124B}"/>
          </ac:picMkLst>
        </pc:picChg>
      </pc:sldChg>
      <pc:sldChg chg="addSp delSp modSp new mod ord">
        <pc:chgData name="Lamers, Puck" userId="abc756ac-9472-49c4-bc45-3db1014f8741" providerId="ADAL" clId="{82783D76-FF02-48DD-AC33-B272F0D5761F}" dt="2023-11-18T11:31:57.987" v="1113" actId="20577"/>
        <pc:sldMkLst>
          <pc:docMk/>
          <pc:sldMk cId="1154585482" sldId="519"/>
        </pc:sldMkLst>
        <pc:spChg chg="mod">
          <ac:chgData name="Lamers, Puck" userId="abc756ac-9472-49c4-bc45-3db1014f8741" providerId="ADAL" clId="{82783D76-FF02-48DD-AC33-B272F0D5761F}" dt="2023-11-10T15:55:17.100" v="1025"/>
          <ac:spMkLst>
            <pc:docMk/>
            <pc:sldMk cId="1154585482" sldId="519"/>
            <ac:spMk id="2" creationId="{F9134D5D-4802-7673-F460-8A2E4CFB2C8B}"/>
          </ac:spMkLst>
        </pc:spChg>
        <pc:spChg chg="del">
          <ac:chgData name="Lamers, Puck" userId="abc756ac-9472-49c4-bc45-3db1014f8741" providerId="ADAL" clId="{82783D76-FF02-48DD-AC33-B272F0D5761F}" dt="2023-11-10T13:36:19.680" v="967" actId="22"/>
          <ac:spMkLst>
            <pc:docMk/>
            <pc:sldMk cId="1154585482" sldId="519"/>
            <ac:spMk id="3" creationId="{CFB9E215-BA62-3703-C2C7-0BA90B291874}"/>
          </ac:spMkLst>
        </pc:spChg>
        <pc:spChg chg="add del mod">
          <ac:chgData name="Lamers, Puck" userId="abc756ac-9472-49c4-bc45-3db1014f8741" providerId="ADAL" clId="{82783D76-FF02-48DD-AC33-B272F0D5761F}" dt="2023-11-10T15:54:55.132" v="1022" actId="478"/>
          <ac:spMkLst>
            <pc:docMk/>
            <pc:sldMk cId="1154585482" sldId="519"/>
            <ac:spMk id="6" creationId="{FC0D9B0F-1803-9D5C-677E-765FB1BFE41E}"/>
          </ac:spMkLst>
        </pc:spChg>
        <pc:spChg chg="add mod">
          <ac:chgData name="Lamers, Puck" userId="abc756ac-9472-49c4-bc45-3db1014f8741" providerId="ADAL" clId="{82783D76-FF02-48DD-AC33-B272F0D5761F}" dt="2023-11-18T11:31:57.987" v="1113" actId="20577"/>
          <ac:spMkLst>
            <pc:docMk/>
            <pc:sldMk cId="1154585482" sldId="519"/>
            <ac:spMk id="8" creationId="{7ADB7D94-F032-0A3B-EB6E-851BE96BEE83}"/>
          </ac:spMkLst>
        </pc:spChg>
        <pc:picChg chg="add del mod ord">
          <ac:chgData name="Lamers, Puck" userId="abc756ac-9472-49c4-bc45-3db1014f8741" providerId="ADAL" clId="{82783D76-FF02-48DD-AC33-B272F0D5761F}" dt="2023-11-10T13:37:01.770" v="1005" actId="21"/>
          <ac:picMkLst>
            <pc:docMk/>
            <pc:sldMk cId="1154585482" sldId="519"/>
            <ac:picMk id="5" creationId="{FE3764B2-88CC-BAE5-A19D-94DFB6033F43}"/>
          </ac:picMkLst>
        </pc:picChg>
        <pc:picChg chg="add mod">
          <ac:chgData name="Lamers, Puck" userId="abc756ac-9472-49c4-bc45-3db1014f8741" providerId="ADAL" clId="{82783D76-FF02-48DD-AC33-B272F0D5761F}" dt="2023-11-10T15:55:26.585" v="1026"/>
          <ac:picMkLst>
            <pc:docMk/>
            <pc:sldMk cId="1154585482" sldId="519"/>
            <ac:picMk id="9" creationId="{970E88F5-631A-6FF3-9CBF-9EFA67531556}"/>
          </ac:picMkLst>
        </pc:picChg>
      </pc:sldChg>
      <pc:sldChg chg="addSp delSp modSp new del mod">
        <pc:chgData name="Lamers, Puck" userId="abc756ac-9472-49c4-bc45-3db1014f8741" providerId="ADAL" clId="{82783D76-FF02-48DD-AC33-B272F0D5761F}" dt="2023-11-10T13:32:18.779" v="925" actId="47"/>
        <pc:sldMkLst>
          <pc:docMk/>
          <pc:sldMk cId="3984352235" sldId="519"/>
        </pc:sldMkLst>
        <pc:spChg chg="del">
          <ac:chgData name="Lamers, Puck" userId="abc756ac-9472-49c4-bc45-3db1014f8741" providerId="ADAL" clId="{82783D76-FF02-48DD-AC33-B272F0D5761F}" dt="2023-11-10T13:28:54.714" v="800" actId="931"/>
          <ac:spMkLst>
            <pc:docMk/>
            <pc:sldMk cId="3984352235" sldId="519"/>
            <ac:spMk id="3" creationId="{54F9B310-7CAE-976C-50E8-6E0EDCCE7DAA}"/>
          </ac:spMkLst>
        </pc:spChg>
        <pc:spChg chg="add del">
          <ac:chgData name="Lamers, Puck" userId="abc756ac-9472-49c4-bc45-3db1014f8741" providerId="ADAL" clId="{82783D76-FF02-48DD-AC33-B272F0D5761F}" dt="2023-11-10T13:30:18.158" v="805" actId="478"/>
          <ac:spMkLst>
            <pc:docMk/>
            <pc:sldMk cId="3984352235" sldId="519"/>
            <ac:spMk id="6" creationId="{436AE516-417B-331B-EB2B-0BA9FE63AEE7}"/>
          </ac:spMkLst>
        </pc:spChg>
        <pc:spChg chg="add mod">
          <ac:chgData name="Lamers, Puck" userId="abc756ac-9472-49c4-bc45-3db1014f8741" providerId="ADAL" clId="{82783D76-FF02-48DD-AC33-B272F0D5761F}" dt="2023-11-10T13:31:34.282" v="915" actId="21"/>
          <ac:spMkLst>
            <pc:docMk/>
            <pc:sldMk cId="3984352235" sldId="519"/>
            <ac:spMk id="8" creationId="{44E329A3-1E50-A674-CE2D-168291DFF559}"/>
          </ac:spMkLst>
        </pc:spChg>
        <pc:picChg chg="add del mod">
          <ac:chgData name="Lamers, Puck" userId="abc756ac-9472-49c4-bc45-3db1014f8741" providerId="ADAL" clId="{82783D76-FF02-48DD-AC33-B272F0D5761F}" dt="2023-11-10T13:31:34.282" v="915" actId="21"/>
          <ac:picMkLst>
            <pc:docMk/>
            <pc:sldMk cId="3984352235" sldId="519"/>
            <ac:picMk id="5" creationId="{F3F78EE0-E976-D0FE-52E5-FE3BAEB2466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CA5BCD-E661-B545-9E50-85F1797394AB}" type="datetimeFigureOut">
              <a:rPr lang="nl-NL" smtClean="0"/>
              <a:t>10-11-2023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DE3EB7-E898-F749-9FCE-09C83F384C6E}" type="slidenum">
              <a:rPr lang="nl-NL" smtClean="0"/>
              <a:t>‹nr.›</a:t>
            </a:fld>
            <a:endParaRPr lang="nl-NL"/>
          </a:p>
        </p:txBody>
      </p:sp>
    </p:spTree>
    <p:extLst>
      <p:ext uri="{BB962C8B-B14F-4D97-AF65-F5344CB8AC3E}">
        <p14:creationId xmlns:p14="http://schemas.microsoft.com/office/powerpoint/2010/main" val="1185613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EDE3EB7-E898-F749-9FCE-09C83F384C6E}" type="slidenum">
              <a:rPr lang="nl-NL" smtClean="0"/>
              <a:t>3</a:t>
            </a:fld>
            <a:endParaRPr lang="nl-NL"/>
          </a:p>
        </p:txBody>
      </p:sp>
    </p:spTree>
    <p:extLst>
      <p:ext uri="{BB962C8B-B14F-4D97-AF65-F5344CB8AC3E}">
        <p14:creationId xmlns:p14="http://schemas.microsoft.com/office/powerpoint/2010/main" val="1761154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EDE3EB7-E898-F749-9FCE-09C83F384C6E}" type="slidenum">
              <a:rPr lang="nl-NL" smtClean="0"/>
              <a:t>14</a:t>
            </a:fld>
            <a:endParaRPr lang="nl-NL"/>
          </a:p>
        </p:txBody>
      </p:sp>
    </p:spTree>
    <p:extLst>
      <p:ext uri="{BB962C8B-B14F-4D97-AF65-F5344CB8AC3E}">
        <p14:creationId xmlns:p14="http://schemas.microsoft.com/office/powerpoint/2010/main" val="1922015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EDE3EB7-E898-F749-9FCE-09C83F384C6E}" type="slidenum">
              <a:rPr lang="nl-NL" smtClean="0"/>
              <a:t>15</a:t>
            </a:fld>
            <a:endParaRPr lang="nl-NL"/>
          </a:p>
        </p:txBody>
      </p:sp>
    </p:spTree>
    <p:extLst>
      <p:ext uri="{BB962C8B-B14F-4D97-AF65-F5344CB8AC3E}">
        <p14:creationId xmlns:p14="http://schemas.microsoft.com/office/powerpoint/2010/main" val="330334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EDE3EB7-E898-F749-9FCE-09C83F384C6E}" type="slidenum">
              <a:rPr lang="nl-NL" smtClean="0"/>
              <a:t>16</a:t>
            </a:fld>
            <a:endParaRPr lang="nl-NL"/>
          </a:p>
        </p:txBody>
      </p:sp>
    </p:spTree>
    <p:extLst>
      <p:ext uri="{BB962C8B-B14F-4D97-AF65-F5344CB8AC3E}">
        <p14:creationId xmlns:p14="http://schemas.microsoft.com/office/powerpoint/2010/main" val="170463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solidFill>
                  <a:srgbClr val="000000"/>
                </a:solidFill>
                <a:latin typeface="Calibri" panose="020F0502020204030204" pitchFamily="34" charset="0"/>
              </a:rPr>
              <a:t>W</a:t>
            </a:r>
            <a:r>
              <a:rPr lang="nl-NL" b="0" i="0" dirty="0">
                <a:solidFill>
                  <a:srgbClr val="000000"/>
                </a:solidFill>
                <a:effectLst/>
                <a:latin typeface="Calibri" panose="020F0502020204030204" pitchFamily="34" charset="0"/>
              </a:rPr>
              <a:t>at is de Kempelscan, wat zijn contextvariabelen, hoe bereiden we studenten voor op het gebruik van de Kempelscan?</a:t>
            </a:r>
            <a:endParaRPr lang="nl-NL" b="0" i="0" dirty="0">
              <a:solidFill>
                <a:srgbClr val="000000"/>
              </a:solidFill>
              <a:effectLst/>
              <a:latin typeface="Segoe UI" panose="020B0502040204020203" pitchFamily="34" charset="0"/>
            </a:endParaRPr>
          </a:p>
          <a:p>
            <a:endParaRPr lang="nl-NL" dirty="0"/>
          </a:p>
        </p:txBody>
      </p:sp>
      <p:sp>
        <p:nvSpPr>
          <p:cNvPr id="4" name="Tijdelijke aanduiding voor dianummer 3"/>
          <p:cNvSpPr>
            <a:spLocks noGrp="1"/>
          </p:cNvSpPr>
          <p:nvPr>
            <p:ph type="sldNum" sz="quarter" idx="5"/>
          </p:nvPr>
        </p:nvSpPr>
        <p:spPr/>
        <p:txBody>
          <a:bodyPr/>
          <a:lstStyle/>
          <a:p>
            <a:fld id="{EEDE3EB7-E898-F749-9FCE-09C83F384C6E}" type="slidenum">
              <a:rPr lang="nl-NL" smtClean="0"/>
              <a:t>4</a:t>
            </a:fld>
            <a:endParaRPr lang="nl-NL"/>
          </a:p>
        </p:txBody>
      </p:sp>
    </p:spTree>
    <p:extLst>
      <p:ext uri="{BB962C8B-B14F-4D97-AF65-F5344CB8AC3E}">
        <p14:creationId xmlns:p14="http://schemas.microsoft.com/office/powerpoint/2010/main" val="3641005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Kempelscan</a:t>
            </a:r>
          </a:p>
          <a:p>
            <a:r>
              <a:rPr lang="nl-NL" dirty="0"/>
              <a:t>De Kempelscan is een gestandaardiseerd instrument waarmee het functioneren van de aanstaande leraar op de werkplek beoordeeld wordt. De items zijn afgeleid van de landelijke en wettelijke bekwaamheidseisen en worden geformuleerd in concreet waarneembaar gedrag.</a:t>
            </a:r>
          </a:p>
          <a:p>
            <a:endParaRPr lang="nl-NL" dirty="0"/>
          </a:p>
          <a:p>
            <a:r>
              <a:rPr lang="nl-NL" dirty="0"/>
              <a:t>De contextvariabelen en de Kempelscan per semester bieden inzicht in de te realiseren doelen in de stage. De Kempelscan dient als begeleidings- en beoordelingsinstrument en brengt in beeld waar de aanstaande leraar staat op het moment van invullen. </a:t>
            </a:r>
          </a:p>
          <a:p>
            <a:r>
              <a:rPr lang="nl-NL" dirty="0"/>
              <a:t>Halverwege de stage wordt de Kempelscan als begeleidingsinstrument ingevuld en besproken met de mentor, </a:t>
            </a:r>
          </a:p>
          <a:p>
            <a:r>
              <a:rPr lang="nl-NL" dirty="0"/>
              <a:t>zodat de stand van zaken ten aanzien van het functioneren in beeld wordt gebracht. Aan het einde van de stageperiode wordt de Kempelscan nogmaals ingevuld door de aanstaande leraar en de mentor. De Kempelscan functioneert op dat moment als beoordelingsinstrument en geeft een indicatie voor de eindbeoordeling. De Kempelscan wordt online ingevuld. </a:t>
            </a:r>
          </a:p>
          <a:p>
            <a:endParaRPr lang="nl-NL" dirty="0"/>
          </a:p>
          <a:p>
            <a:r>
              <a:rPr lang="nl-NL" dirty="0"/>
              <a:t>Bespreek in drietallen wat jij verstaat onder brede professionele basis/vakinhoudelijk bekwaam/ vakdidactisch bekwaam/ pedagogisch bekwaam.</a:t>
            </a:r>
          </a:p>
          <a:p>
            <a:endParaRPr lang="nl-NL" dirty="0"/>
          </a:p>
        </p:txBody>
      </p:sp>
      <p:sp>
        <p:nvSpPr>
          <p:cNvPr id="4" name="Tijdelijke aanduiding voor dianummer 3"/>
          <p:cNvSpPr>
            <a:spLocks noGrp="1"/>
          </p:cNvSpPr>
          <p:nvPr>
            <p:ph type="sldNum" sz="quarter" idx="10"/>
          </p:nvPr>
        </p:nvSpPr>
        <p:spPr/>
        <p:txBody>
          <a:bodyPr/>
          <a:lstStyle/>
          <a:p>
            <a:fld id="{D8D75698-1D5A-4E20-98AE-47C0853D4B90}" type="slidenum">
              <a:rPr lang="nl-NL" smtClean="0"/>
              <a:t>5</a:t>
            </a:fld>
            <a:endParaRPr lang="nl-NL"/>
          </a:p>
        </p:txBody>
      </p:sp>
    </p:spTree>
    <p:extLst>
      <p:ext uri="{BB962C8B-B14F-4D97-AF65-F5344CB8AC3E}">
        <p14:creationId xmlns:p14="http://schemas.microsoft.com/office/powerpoint/2010/main" val="2655404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BEKWAAMHEIDSEISEN In de bekwaamheidseisen wordt uitgegaan van een brede professionele basis waarin de leraar primair onderwijs, als professional, hoge eisen stelt aan het niveau van zijn beroepskennis en kunde. </a:t>
            </a:r>
          </a:p>
          <a:p>
            <a:endParaRPr lang="nl-NL" dirty="0"/>
          </a:p>
          <a:p>
            <a:r>
              <a:rPr lang="nl-NL" dirty="0"/>
              <a:t>Voor het werken in het onderwijs wordt verondersteld dat de leraar samen kan werken met collega’s, ouders en anderen en dat hij zijn/haar professionele handelen kan uitleggen en verantwoorden. Naast kennis en kunde spelen in de interactie tussen leraar en leerling persoonlijkheid en beroepshouding van de leraar een belangrijke rol. Het is van belang dat de aanstaande leraar beschikt over zelfkennis en in staat is tot kritische reflectie op zichzelf in het professionele handelen. </a:t>
            </a:r>
          </a:p>
          <a:p>
            <a:endParaRPr lang="nl-NL" dirty="0"/>
          </a:p>
          <a:p>
            <a:r>
              <a:rPr lang="nl-NL" dirty="0"/>
              <a:t>In aanvulling op deze brede professionele basis worden drie bekwaamheidsgebieden onderscheiden: de pedagogische, vakinhoudelijke en vakdidactische bekwaamheid. De leraar is verantwoordelijk voor de inhoud van zijn/ haar onderwijs (vakinhoudelijk bekwaam) en de manier waarop leerlingen die inhoud leren (vakdidactisch bekwaam). Daarnaast is hij/zij verantwoordelijk voor een veilig, ondersteunend en stimulerend leerklimaat (pedagogisch bekwaam</a:t>
            </a:r>
          </a:p>
        </p:txBody>
      </p:sp>
      <p:sp>
        <p:nvSpPr>
          <p:cNvPr id="4" name="Tijdelijke aanduiding voor dianummer 3"/>
          <p:cNvSpPr>
            <a:spLocks noGrp="1"/>
          </p:cNvSpPr>
          <p:nvPr>
            <p:ph type="sldNum" sz="quarter" idx="10"/>
          </p:nvPr>
        </p:nvSpPr>
        <p:spPr/>
        <p:txBody>
          <a:bodyPr/>
          <a:lstStyle/>
          <a:p>
            <a:fld id="{7364F99F-8784-48E2-BDA9-EAF3096E4990}" type="slidenum">
              <a:rPr lang="nl-NL" smtClean="0"/>
              <a:t>6</a:t>
            </a:fld>
            <a:endParaRPr lang="nl-NL"/>
          </a:p>
        </p:txBody>
      </p:sp>
    </p:spTree>
    <p:extLst>
      <p:ext uri="{BB962C8B-B14F-4D97-AF65-F5344CB8AC3E}">
        <p14:creationId xmlns:p14="http://schemas.microsoft.com/office/powerpoint/2010/main" val="2603830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8D75698-1D5A-4E20-98AE-47C0853D4B90}" type="slidenum">
              <a:rPr lang="nl-NL" smtClean="0"/>
              <a:t>7</a:t>
            </a:fld>
            <a:endParaRPr lang="nl-NL"/>
          </a:p>
        </p:txBody>
      </p:sp>
    </p:spTree>
    <p:extLst>
      <p:ext uri="{BB962C8B-B14F-4D97-AF65-F5344CB8AC3E}">
        <p14:creationId xmlns:p14="http://schemas.microsoft.com/office/powerpoint/2010/main" val="1918066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8D75698-1D5A-4E20-98AE-47C0853D4B90}" type="slidenum">
              <a:rPr lang="nl-NL" smtClean="0"/>
              <a:t>9</a:t>
            </a:fld>
            <a:endParaRPr lang="nl-NL"/>
          </a:p>
        </p:txBody>
      </p:sp>
    </p:spTree>
    <p:extLst>
      <p:ext uri="{BB962C8B-B14F-4D97-AF65-F5344CB8AC3E}">
        <p14:creationId xmlns:p14="http://schemas.microsoft.com/office/powerpoint/2010/main" val="282042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EDE3EB7-E898-F749-9FCE-09C83F384C6E}" type="slidenum">
              <a:rPr lang="nl-NL" smtClean="0"/>
              <a:t>10</a:t>
            </a:fld>
            <a:endParaRPr lang="nl-NL"/>
          </a:p>
        </p:txBody>
      </p:sp>
    </p:spTree>
    <p:extLst>
      <p:ext uri="{BB962C8B-B14F-4D97-AF65-F5344CB8AC3E}">
        <p14:creationId xmlns:p14="http://schemas.microsoft.com/office/powerpoint/2010/main" val="2842232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Toelichting op contextvariabelen </a:t>
            </a:r>
          </a:p>
          <a:p>
            <a:r>
              <a:rPr lang="nl-NL" dirty="0"/>
              <a:t>De contextvariabelen geven de omstandigheden en voorwaarden aan waarin de aanstaande leraar de diverse bekwaamheden </a:t>
            </a:r>
          </a:p>
          <a:p>
            <a:r>
              <a:rPr lang="nl-NL" dirty="0"/>
              <a:t>moet aantonen. De contextvariabelen nemen toe in moeilijkheidsgraad gedurende de opleiding.</a:t>
            </a:r>
          </a:p>
          <a:p>
            <a:endParaRPr lang="nl-NL" dirty="0"/>
          </a:p>
          <a:p>
            <a:r>
              <a:rPr lang="nl-NL" dirty="0"/>
              <a:t>Deze contextvariabelen zijn:</a:t>
            </a:r>
          </a:p>
          <a:p>
            <a:r>
              <a:rPr lang="nl-NL" dirty="0"/>
              <a:t>1. groepering: werken met een groep, werken met groepjes, de klas als homogene groep, </a:t>
            </a:r>
          </a:p>
          <a:p>
            <a:r>
              <a:rPr lang="nl-NL" dirty="0"/>
              <a:t>de klas als heterogene groep met aandacht voor verschillen tussen leerlingen;</a:t>
            </a:r>
          </a:p>
          <a:p>
            <a:r>
              <a:rPr lang="nl-NL" dirty="0"/>
              <a:t>2. duur: tijdens welke de beschreven bekwaamheden getoond moet worden;</a:t>
            </a:r>
          </a:p>
          <a:p>
            <a:r>
              <a:rPr lang="nl-NL" dirty="0"/>
              <a:t>3. verantwoordelijkheid en initiatief: mate van verantwoordelijkheid van de aanstaande leraar, respectievelijk de mentor;</a:t>
            </a:r>
          </a:p>
          <a:p>
            <a:r>
              <a:rPr lang="nl-NL" dirty="0"/>
              <a:t>4. complexiteit van (les)processen.</a:t>
            </a:r>
          </a:p>
          <a:p>
            <a:endParaRPr lang="nl-NL" dirty="0"/>
          </a:p>
          <a:p>
            <a:r>
              <a:rPr lang="nl-NL" dirty="0"/>
              <a:t>Deze vier contextvariabelen vormen ‘de bril’ waarmee de Kempelscan ingevuld wordt.</a:t>
            </a:r>
          </a:p>
        </p:txBody>
      </p:sp>
      <p:sp>
        <p:nvSpPr>
          <p:cNvPr id="4" name="Tijdelijke aanduiding voor dianummer 3"/>
          <p:cNvSpPr>
            <a:spLocks noGrp="1"/>
          </p:cNvSpPr>
          <p:nvPr>
            <p:ph type="sldNum" sz="quarter" idx="10"/>
          </p:nvPr>
        </p:nvSpPr>
        <p:spPr/>
        <p:txBody>
          <a:bodyPr/>
          <a:lstStyle/>
          <a:p>
            <a:fld id="{D8D75698-1D5A-4E20-98AE-47C0853D4B90}" type="slidenum">
              <a:rPr lang="nl-NL" smtClean="0"/>
              <a:t>11</a:t>
            </a:fld>
            <a:endParaRPr lang="nl-NL"/>
          </a:p>
        </p:txBody>
      </p:sp>
    </p:spTree>
    <p:extLst>
      <p:ext uri="{BB962C8B-B14F-4D97-AF65-F5344CB8AC3E}">
        <p14:creationId xmlns:p14="http://schemas.microsoft.com/office/powerpoint/2010/main" val="628562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EDE3EB7-E898-F749-9FCE-09C83F384C6E}" type="slidenum">
              <a:rPr lang="nl-NL" smtClean="0"/>
              <a:t>13</a:t>
            </a:fld>
            <a:endParaRPr lang="nl-NL"/>
          </a:p>
        </p:txBody>
      </p:sp>
    </p:spTree>
    <p:extLst>
      <p:ext uri="{BB962C8B-B14F-4D97-AF65-F5344CB8AC3E}">
        <p14:creationId xmlns:p14="http://schemas.microsoft.com/office/powerpoint/2010/main" val="4108635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1DA90E-075A-0F40-A58D-D22CBE4F6E29}"/>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4B523D62-FFE4-E242-AEEA-E0AAB589FF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D066E79E-93FB-1D46-9520-F66032B4E720}"/>
              </a:ext>
            </a:extLst>
          </p:cNvPr>
          <p:cNvSpPr>
            <a:spLocks noGrp="1"/>
          </p:cNvSpPr>
          <p:nvPr>
            <p:ph type="dt" sz="half" idx="10"/>
          </p:nvPr>
        </p:nvSpPr>
        <p:spPr/>
        <p:txBody>
          <a:bodyPr/>
          <a:lstStyle/>
          <a:p>
            <a:fld id="{1EE85B43-7DDE-E048-AE9E-4E6767039A29}" type="datetimeFigureOut">
              <a:rPr lang="nl-NL" smtClean="0"/>
              <a:t>10-11-2023</a:t>
            </a:fld>
            <a:endParaRPr lang="nl-NL"/>
          </a:p>
        </p:txBody>
      </p:sp>
      <p:sp>
        <p:nvSpPr>
          <p:cNvPr id="5" name="Tijdelijke aanduiding voor voettekst 4">
            <a:extLst>
              <a:ext uri="{FF2B5EF4-FFF2-40B4-BE49-F238E27FC236}">
                <a16:creationId xmlns:a16="http://schemas.microsoft.com/office/drawing/2014/main" id="{B6FA86DD-BE5C-0B4F-893C-20943521CEF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EF89874-83FD-104E-8773-7EB3034BF8B9}"/>
              </a:ext>
            </a:extLst>
          </p:cNvPr>
          <p:cNvSpPr>
            <a:spLocks noGrp="1"/>
          </p:cNvSpPr>
          <p:nvPr>
            <p:ph type="sldNum" sz="quarter" idx="12"/>
          </p:nvPr>
        </p:nvSpPr>
        <p:spPr/>
        <p:txBody>
          <a:bodyPr/>
          <a:lstStyle/>
          <a:p>
            <a:fld id="{967B9E64-1743-BD47-B359-773B97B7427F}" type="slidenum">
              <a:rPr lang="nl-NL" smtClean="0"/>
              <a:t>‹nr.›</a:t>
            </a:fld>
            <a:endParaRPr lang="nl-NL"/>
          </a:p>
        </p:txBody>
      </p:sp>
    </p:spTree>
    <p:extLst>
      <p:ext uri="{BB962C8B-B14F-4D97-AF65-F5344CB8AC3E}">
        <p14:creationId xmlns:p14="http://schemas.microsoft.com/office/powerpoint/2010/main" val="3021284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327FD9-BAA4-1048-89A3-475BE30BFFDA}"/>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F5DC5FC-B8E5-0944-86C0-EFA660BE3B7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6AF96CF-DF4B-3F41-9971-BFED94740A51}"/>
              </a:ext>
            </a:extLst>
          </p:cNvPr>
          <p:cNvSpPr>
            <a:spLocks noGrp="1"/>
          </p:cNvSpPr>
          <p:nvPr>
            <p:ph type="dt" sz="half" idx="10"/>
          </p:nvPr>
        </p:nvSpPr>
        <p:spPr/>
        <p:txBody>
          <a:bodyPr/>
          <a:lstStyle/>
          <a:p>
            <a:fld id="{1EE85B43-7DDE-E048-AE9E-4E6767039A29}" type="datetimeFigureOut">
              <a:rPr lang="nl-NL" smtClean="0"/>
              <a:t>10-11-2023</a:t>
            </a:fld>
            <a:endParaRPr lang="nl-NL"/>
          </a:p>
        </p:txBody>
      </p:sp>
      <p:sp>
        <p:nvSpPr>
          <p:cNvPr id="5" name="Tijdelijke aanduiding voor voettekst 4">
            <a:extLst>
              <a:ext uri="{FF2B5EF4-FFF2-40B4-BE49-F238E27FC236}">
                <a16:creationId xmlns:a16="http://schemas.microsoft.com/office/drawing/2014/main" id="{C8F40496-2DC2-EA45-A70B-E9F7FD4B3A6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EB41B1B-D11F-D747-9F8F-5C901A5F1A49}"/>
              </a:ext>
            </a:extLst>
          </p:cNvPr>
          <p:cNvSpPr>
            <a:spLocks noGrp="1"/>
          </p:cNvSpPr>
          <p:nvPr>
            <p:ph type="sldNum" sz="quarter" idx="12"/>
          </p:nvPr>
        </p:nvSpPr>
        <p:spPr/>
        <p:txBody>
          <a:bodyPr/>
          <a:lstStyle/>
          <a:p>
            <a:fld id="{967B9E64-1743-BD47-B359-773B97B7427F}" type="slidenum">
              <a:rPr lang="nl-NL" smtClean="0"/>
              <a:t>‹nr.›</a:t>
            </a:fld>
            <a:endParaRPr lang="nl-NL"/>
          </a:p>
        </p:txBody>
      </p:sp>
    </p:spTree>
    <p:extLst>
      <p:ext uri="{BB962C8B-B14F-4D97-AF65-F5344CB8AC3E}">
        <p14:creationId xmlns:p14="http://schemas.microsoft.com/office/powerpoint/2010/main" val="155862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433C3A83-848F-B44F-9866-0ECA576F5D5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8F0DBE6D-9CCE-8C4E-9764-EA77FAF82B4A}"/>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6CBB75C-A58F-8B47-B069-D6C4DE264091}"/>
              </a:ext>
            </a:extLst>
          </p:cNvPr>
          <p:cNvSpPr>
            <a:spLocks noGrp="1"/>
          </p:cNvSpPr>
          <p:nvPr>
            <p:ph type="dt" sz="half" idx="10"/>
          </p:nvPr>
        </p:nvSpPr>
        <p:spPr/>
        <p:txBody>
          <a:bodyPr/>
          <a:lstStyle/>
          <a:p>
            <a:fld id="{1EE85B43-7DDE-E048-AE9E-4E6767039A29}" type="datetimeFigureOut">
              <a:rPr lang="nl-NL" smtClean="0"/>
              <a:t>10-11-2023</a:t>
            </a:fld>
            <a:endParaRPr lang="nl-NL"/>
          </a:p>
        </p:txBody>
      </p:sp>
      <p:sp>
        <p:nvSpPr>
          <p:cNvPr id="5" name="Tijdelijke aanduiding voor voettekst 4">
            <a:extLst>
              <a:ext uri="{FF2B5EF4-FFF2-40B4-BE49-F238E27FC236}">
                <a16:creationId xmlns:a16="http://schemas.microsoft.com/office/drawing/2014/main" id="{928C7CC8-25B8-9147-981A-8643717DD2B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49C58C8-16AB-B740-AE14-FE3E676C4674}"/>
              </a:ext>
            </a:extLst>
          </p:cNvPr>
          <p:cNvSpPr>
            <a:spLocks noGrp="1"/>
          </p:cNvSpPr>
          <p:nvPr>
            <p:ph type="sldNum" sz="quarter" idx="12"/>
          </p:nvPr>
        </p:nvSpPr>
        <p:spPr/>
        <p:txBody>
          <a:bodyPr/>
          <a:lstStyle/>
          <a:p>
            <a:fld id="{967B9E64-1743-BD47-B359-773B97B7427F}" type="slidenum">
              <a:rPr lang="nl-NL" smtClean="0"/>
              <a:t>‹nr.›</a:t>
            </a:fld>
            <a:endParaRPr lang="nl-NL"/>
          </a:p>
        </p:txBody>
      </p:sp>
    </p:spTree>
    <p:extLst>
      <p:ext uri="{BB962C8B-B14F-4D97-AF65-F5344CB8AC3E}">
        <p14:creationId xmlns:p14="http://schemas.microsoft.com/office/powerpoint/2010/main" val="2927199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otoslide 01">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35B5D9B0-5D11-1B4C-8C63-0044ADB96F46}"/>
              </a:ext>
            </a:extLst>
          </p:cNvPr>
          <p:cNvSpPr>
            <a:spLocks noGrp="1"/>
          </p:cNvSpPr>
          <p:nvPr>
            <p:ph type="pic" sz="quarter" idx="10" hasCustomPrompt="1"/>
          </p:nvPr>
        </p:nvSpPr>
        <p:spPr>
          <a:xfrm>
            <a:off x="0" y="0"/>
            <a:ext cx="12192000" cy="6858000"/>
          </a:xfrm>
          <a:solidFill>
            <a:schemeClr val="bg1">
              <a:lumMod val="85000"/>
            </a:schemeClr>
          </a:solidFill>
        </p:spPr>
        <p:txBody>
          <a:bodyPr anchor="ctr"/>
          <a:lstStyle>
            <a:lvl1pPr marL="0" indent="0" algn="ctr">
              <a:buNone/>
              <a:defRPr/>
            </a:lvl1pPr>
          </a:lstStyle>
          <a:p>
            <a:r>
              <a:rPr lang="nl-NL"/>
              <a:t>Dubbelklik om afbeelding in te voegen</a:t>
            </a:r>
          </a:p>
        </p:txBody>
      </p:sp>
      <p:sp>
        <p:nvSpPr>
          <p:cNvPr id="6" name="Tijdelijke aanduiding voor tekst 8">
            <a:extLst>
              <a:ext uri="{FF2B5EF4-FFF2-40B4-BE49-F238E27FC236}">
                <a16:creationId xmlns:a16="http://schemas.microsoft.com/office/drawing/2014/main" id="{0596B212-1721-8E46-8DE4-5EF57B906B8E}"/>
              </a:ext>
            </a:extLst>
          </p:cNvPr>
          <p:cNvSpPr>
            <a:spLocks noGrp="1"/>
          </p:cNvSpPr>
          <p:nvPr>
            <p:ph type="body" sz="quarter" idx="20" hasCustomPrompt="1"/>
          </p:nvPr>
        </p:nvSpPr>
        <p:spPr>
          <a:xfrm rot="10800000">
            <a:off x="10243193" y="2664912"/>
            <a:ext cx="2607577" cy="2662868"/>
          </a:xfrm>
          <a:blipFill>
            <a:blip r:embed="rId2"/>
            <a:stretch>
              <a:fillRect/>
            </a:stretch>
          </a:blipFill>
        </p:spPr>
        <p:txBody>
          <a:bodyPr>
            <a:normAutofit/>
          </a:bodyPr>
          <a:lstStyle>
            <a:lvl1pPr marL="0" indent="0" algn="l">
              <a:lnSpc>
                <a:spcPct val="100000"/>
              </a:lnSpc>
              <a:buNone/>
              <a:defRPr sz="100">
                <a:solidFill>
                  <a:schemeClr val="bg1"/>
                </a:solidFill>
              </a:defRPr>
            </a:lvl1pPr>
            <a:lvl2pPr>
              <a:defRPr sz="100">
                <a:solidFill>
                  <a:schemeClr val="bg1"/>
                </a:solidFill>
              </a:defRPr>
            </a:lvl2pPr>
            <a:lvl3pPr>
              <a:defRPr sz="100">
                <a:solidFill>
                  <a:schemeClr val="bg1"/>
                </a:solidFill>
              </a:defRPr>
            </a:lvl3pPr>
            <a:lvl4pPr>
              <a:defRPr sz="100">
                <a:solidFill>
                  <a:schemeClr val="bg1"/>
                </a:solidFill>
              </a:defRPr>
            </a:lvl4pPr>
            <a:lvl5pPr>
              <a:defRPr sz="100">
                <a:solidFill>
                  <a:schemeClr val="bg1"/>
                </a:solidFill>
              </a:defRPr>
            </a:lvl5pPr>
          </a:lstStyle>
          <a:p>
            <a:pPr lvl="0"/>
            <a:r>
              <a:rPr lang="nl-NL"/>
              <a:t> </a:t>
            </a:r>
          </a:p>
        </p:txBody>
      </p:sp>
      <p:sp>
        <p:nvSpPr>
          <p:cNvPr id="7" name="Tijdelijke aanduiding voor tekst 8">
            <a:extLst>
              <a:ext uri="{FF2B5EF4-FFF2-40B4-BE49-F238E27FC236}">
                <a16:creationId xmlns:a16="http://schemas.microsoft.com/office/drawing/2014/main" id="{3833C33B-DF80-924A-9E6B-870723BD7C6B}"/>
              </a:ext>
            </a:extLst>
          </p:cNvPr>
          <p:cNvSpPr>
            <a:spLocks noGrp="1"/>
          </p:cNvSpPr>
          <p:nvPr>
            <p:ph type="body" sz="quarter" idx="21" hasCustomPrompt="1"/>
          </p:nvPr>
        </p:nvSpPr>
        <p:spPr>
          <a:xfrm rot="10800000">
            <a:off x="1301872" y="5638784"/>
            <a:ext cx="1853023" cy="1892315"/>
          </a:xfrm>
          <a:blipFill>
            <a:blip r:embed="rId2"/>
            <a:stretch>
              <a:fillRect/>
            </a:stretch>
          </a:blipFill>
        </p:spPr>
        <p:txBody>
          <a:bodyPr>
            <a:normAutofit/>
          </a:bodyPr>
          <a:lstStyle>
            <a:lvl1pPr marL="0" indent="0" algn="l">
              <a:lnSpc>
                <a:spcPct val="100000"/>
              </a:lnSpc>
              <a:buNone/>
              <a:defRPr sz="100">
                <a:solidFill>
                  <a:schemeClr val="bg1"/>
                </a:solidFill>
              </a:defRPr>
            </a:lvl1pPr>
            <a:lvl2pPr>
              <a:defRPr sz="100">
                <a:solidFill>
                  <a:schemeClr val="bg1"/>
                </a:solidFill>
              </a:defRPr>
            </a:lvl2pPr>
            <a:lvl3pPr>
              <a:defRPr sz="100">
                <a:solidFill>
                  <a:schemeClr val="bg1"/>
                </a:solidFill>
              </a:defRPr>
            </a:lvl3pPr>
            <a:lvl4pPr>
              <a:defRPr sz="100">
                <a:solidFill>
                  <a:schemeClr val="bg1"/>
                </a:solidFill>
              </a:defRPr>
            </a:lvl4pPr>
            <a:lvl5pPr>
              <a:defRPr sz="100">
                <a:solidFill>
                  <a:schemeClr val="bg1"/>
                </a:solidFill>
              </a:defRPr>
            </a:lvl5pPr>
          </a:lstStyle>
          <a:p>
            <a:pPr lvl="0"/>
            <a:r>
              <a:rPr lang="nl-NL"/>
              <a:t> </a:t>
            </a:r>
          </a:p>
        </p:txBody>
      </p:sp>
      <p:sp>
        <p:nvSpPr>
          <p:cNvPr id="8" name="Tijdelijke aanduiding voor tekst 8">
            <a:extLst>
              <a:ext uri="{FF2B5EF4-FFF2-40B4-BE49-F238E27FC236}">
                <a16:creationId xmlns:a16="http://schemas.microsoft.com/office/drawing/2014/main" id="{6C09EBCD-7F3E-B346-9DEF-16823B383E11}"/>
              </a:ext>
            </a:extLst>
          </p:cNvPr>
          <p:cNvSpPr>
            <a:spLocks noGrp="1"/>
          </p:cNvSpPr>
          <p:nvPr>
            <p:ph type="body" sz="quarter" idx="22" hasCustomPrompt="1"/>
          </p:nvPr>
        </p:nvSpPr>
        <p:spPr>
          <a:xfrm rot="5400000">
            <a:off x="10948243" y="1812901"/>
            <a:ext cx="1668638" cy="1704020"/>
          </a:xfrm>
          <a:blipFill>
            <a:blip r:embed="rId3"/>
            <a:stretch>
              <a:fillRect/>
            </a:stretch>
          </a:blipFill>
        </p:spPr>
        <p:txBody>
          <a:bodyPr>
            <a:normAutofit/>
          </a:bodyPr>
          <a:lstStyle>
            <a:lvl1pPr marL="0" indent="0" algn="l">
              <a:lnSpc>
                <a:spcPct val="100000"/>
              </a:lnSpc>
              <a:buNone/>
              <a:defRPr sz="100">
                <a:solidFill>
                  <a:schemeClr val="bg1"/>
                </a:solidFill>
              </a:defRPr>
            </a:lvl1pPr>
            <a:lvl2pPr>
              <a:defRPr sz="100">
                <a:solidFill>
                  <a:schemeClr val="bg1"/>
                </a:solidFill>
              </a:defRPr>
            </a:lvl2pPr>
            <a:lvl3pPr>
              <a:defRPr sz="100">
                <a:solidFill>
                  <a:schemeClr val="bg1"/>
                </a:solidFill>
              </a:defRPr>
            </a:lvl3pPr>
            <a:lvl4pPr>
              <a:defRPr sz="100">
                <a:solidFill>
                  <a:schemeClr val="bg1"/>
                </a:solidFill>
              </a:defRPr>
            </a:lvl4pPr>
            <a:lvl5pPr>
              <a:defRPr sz="100">
                <a:solidFill>
                  <a:schemeClr val="bg1"/>
                </a:solidFill>
              </a:defRPr>
            </a:lvl5pPr>
          </a:lstStyle>
          <a:p>
            <a:pPr lvl="0"/>
            <a:r>
              <a:rPr lang="nl-NL"/>
              <a:t> </a:t>
            </a:r>
          </a:p>
        </p:txBody>
      </p:sp>
    </p:spTree>
    <p:extLst>
      <p:ext uri="{BB962C8B-B14F-4D97-AF65-F5344CB8AC3E}">
        <p14:creationId xmlns:p14="http://schemas.microsoft.com/office/powerpoint/2010/main" val="525660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88698B-6BC0-C342-B78A-6CC757377A5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630DA8E-CCE9-414F-BA00-FAA97380CB56}"/>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42431E2-7BB5-054B-BFC2-687E9FF349BC}"/>
              </a:ext>
            </a:extLst>
          </p:cNvPr>
          <p:cNvSpPr>
            <a:spLocks noGrp="1"/>
          </p:cNvSpPr>
          <p:nvPr>
            <p:ph type="dt" sz="half" idx="10"/>
          </p:nvPr>
        </p:nvSpPr>
        <p:spPr/>
        <p:txBody>
          <a:bodyPr/>
          <a:lstStyle/>
          <a:p>
            <a:fld id="{1EE85B43-7DDE-E048-AE9E-4E6767039A29}" type="datetimeFigureOut">
              <a:rPr lang="nl-NL" smtClean="0"/>
              <a:t>10-11-2023</a:t>
            </a:fld>
            <a:endParaRPr lang="nl-NL"/>
          </a:p>
        </p:txBody>
      </p:sp>
      <p:sp>
        <p:nvSpPr>
          <p:cNvPr id="5" name="Tijdelijke aanduiding voor voettekst 4">
            <a:extLst>
              <a:ext uri="{FF2B5EF4-FFF2-40B4-BE49-F238E27FC236}">
                <a16:creationId xmlns:a16="http://schemas.microsoft.com/office/drawing/2014/main" id="{90D0F44A-7967-BE4E-BE89-C388326B892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A6DD966-7189-C948-B6F4-579E9E160059}"/>
              </a:ext>
            </a:extLst>
          </p:cNvPr>
          <p:cNvSpPr>
            <a:spLocks noGrp="1"/>
          </p:cNvSpPr>
          <p:nvPr>
            <p:ph type="sldNum" sz="quarter" idx="12"/>
          </p:nvPr>
        </p:nvSpPr>
        <p:spPr/>
        <p:txBody>
          <a:bodyPr/>
          <a:lstStyle/>
          <a:p>
            <a:fld id="{967B9E64-1743-BD47-B359-773B97B7427F}" type="slidenum">
              <a:rPr lang="nl-NL" smtClean="0"/>
              <a:t>‹nr.›</a:t>
            </a:fld>
            <a:endParaRPr lang="nl-NL"/>
          </a:p>
        </p:txBody>
      </p:sp>
    </p:spTree>
    <p:extLst>
      <p:ext uri="{BB962C8B-B14F-4D97-AF65-F5344CB8AC3E}">
        <p14:creationId xmlns:p14="http://schemas.microsoft.com/office/powerpoint/2010/main" val="4220953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2EAA18-C3DF-8B47-B9E5-3A8247053F08}"/>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DDE2DB36-94A8-4645-8D9B-24BA8AB1EF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095CF414-C46F-D640-9C2F-5B6286E5A23B}"/>
              </a:ext>
            </a:extLst>
          </p:cNvPr>
          <p:cNvSpPr>
            <a:spLocks noGrp="1"/>
          </p:cNvSpPr>
          <p:nvPr>
            <p:ph type="dt" sz="half" idx="10"/>
          </p:nvPr>
        </p:nvSpPr>
        <p:spPr/>
        <p:txBody>
          <a:bodyPr/>
          <a:lstStyle/>
          <a:p>
            <a:fld id="{1EE85B43-7DDE-E048-AE9E-4E6767039A29}" type="datetimeFigureOut">
              <a:rPr lang="nl-NL" smtClean="0"/>
              <a:t>10-11-2023</a:t>
            </a:fld>
            <a:endParaRPr lang="nl-NL"/>
          </a:p>
        </p:txBody>
      </p:sp>
      <p:sp>
        <p:nvSpPr>
          <p:cNvPr id="5" name="Tijdelijke aanduiding voor voettekst 4">
            <a:extLst>
              <a:ext uri="{FF2B5EF4-FFF2-40B4-BE49-F238E27FC236}">
                <a16:creationId xmlns:a16="http://schemas.microsoft.com/office/drawing/2014/main" id="{CEE8F695-A5F6-374F-A555-A32CF100752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BB8015A-71FA-B74C-A51B-38BEB873CE6A}"/>
              </a:ext>
            </a:extLst>
          </p:cNvPr>
          <p:cNvSpPr>
            <a:spLocks noGrp="1"/>
          </p:cNvSpPr>
          <p:nvPr>
            <p:ph type="sldNum" sz="quarter" idx="12"/>
          </p:nvPr>
        </p:nvSpPr>
        <p:spPr/>
        <p:txBody>
          <a:bodyPr/>
          <a:lstStyle/>
          <a:p>
            <a:fld id="{967B9E64-1743-BD47-B359-773B97B7427F}" type="slidenum">
              <a:rPr lang="nl-NL" smtClean="0"/>
              <a:t>‹nr.›</a:t>
            </a:fld>
            <a:endParaRPr lang="nl-NL"/>
          </a:p>
        </p:txBody>
      </p:sp>
    </p:spTree>
    <p:extLst>
      <p:ext uri="{BB962C8B-B14F-4D97-AF65-F5344CB8AC3E}">
        <p14:creationId xmlns:p14="http://schemas.microsoft.com/office/powerpoint/2010/main" val="3941338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3523BC-78C4-3D4D-BDFB-CCFB1E590D9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705EC0F-8A97-5B40-BFD9-370FCCA89205}"/>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280BFC5B-7978-F844-9A11-77592C1CB77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4180014-54CC-1944-903F-E22478F8DD5E}"/>
              </a:ext>
            </a:extLst>
          </p:cNvPr>
          <p:cNvSpPr>
            <a:spLocks noGrp="1"/>
          </p:cNvSpPr>
          <p:nvPr>
            <p:ph type="dt" sz="half" idx="10"/>
          </p:nvPr>
        </p:nvSpPr>
        <p:spPr/>
        <p:txBody>
          <a:bodyPr/>
          <a:lstStyle/>
          <a:p>
            <a:fld id="{1EE85B43-7DDE-E048-AE9E-4E6767039A29}" type="datetimeFigureOut">
              <a:rPr lang="nl-NL" smtClean="0"/>
              <a:t>10-11-2023</a:t>
            </a:fld>
            <a:endParaRPr lang="nl-NL"/>
          </a:p>
        </p:txBody>
      </p:sp>
      <p:sp>
        <p:nvSpPr>
          <p:cNvPr id="6" name="Tijdelijke aanduiding voor voettekst 5">
            <a:extLst>
              <a:ext uri="{FF2B5EF4-FFF2-40B4-BE49-F238E27FC236}">
                <a16:creationId xmlns:a16="http://schemas.microsoft.com/office/drawing/2014/main" id="{9856E6CB-9C35-8746-A6B8-A044899D588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807625B-51EE-2148-91A0-3E4BBFE51B0A}"/>
              </a:ext>
            </a:extLst>
          </p:cNvPr>
          <p:cNvSpPr>
            <a:spLocks noGrp="1"/>
          </p:cNvSpPr>
          <p:nvPr>
            <p:ph type="sldNum" sz="quarter" idx="12"/>
          </p:nvPr>
        </p:nvSpPr>
        <p:spPr/>
        <p:txBody>
          <a:bodyPr/>
          <a:lstStyle/>
          <a:p>
            <a:fld id="{967B9E64-1743-BD47-B359-773B97B7427F}" type="slidenum">
              <a:rPr lang="nl-NL" smtClean="0"/>
              <a:t>‹nr.›</a:t>
            </a:fld>
            <a:endParaRPr lang="nl-NL"/>
          </a:p>
        </p:txBody>
      </p:sp>
    </p:spTree>
    <p:extLst>
      <p:ext uri="{BB962C8B-B14F-4D97-AF65-F5344CB8AC3E}">
        <p14:creationId xmlns:p14="http://schemas.microsoft.com/office/powerpoint/2010/main" val="580812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42F20A-8308-BF49-B224-A9396872FF0E}"/>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46C0839A-FFB9-B845-999E-E95E9CCFA7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286610DC-BB98-DB4F-BCAD-EFF910DD9E05}"/>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2D74F514-599D-6C42-AEA5-743B5B041A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BBA1BF5-9FF2-4E4F-A94F-7B71F3414E18}"/>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FDC04BB0-11CB-2344-9E5A-495BA6646908}"/>
              </a:ext>
            </a:extLst>
          </p:cNvPr>
          <p:cNvSpPr>
            <a:spLocks noGrp="1"/>
          </p:cNvSpPr>
          <p:nvPr>
            <p:ph type="dt" sz="half" idx="10"/>
          </p:nvPr>
        </p:nvSpPr>
        <p:spPr/>
        <p:txBody>
          <a:bodyPr/>
          <a:lstStyle/>
          <a:p>
            <a:fld id="{1EE85B43-7DDE-E048-AE9E-4E6767039A29}" type="datetimeFigureOut">
              <a:rPr lang="nl-NL" smtClean="0"/>
              <a:t>10-11-2023</a:t>
            </a:fld>
            <a:endParaRPr lang="nl-NL"/>
          </a:p>
        </p:txBody>
      </p:sp>
      <p:sp>
        <p:nvSpPr>
          <p:cNvPr id="8" name="Tijdelijke aanduiding voor voettekst 7">
            <a:extLst>
              <a:ext uri="{FF2B5EF4-FFF2-40B4-BE49-F238E27FC236}">
                <a16:creationId xmlns:a16="http://schemas.microsoft.com/office/drawing/2014/main" id="{0C0C2548-CB6B-234E-9B2B-0FD3F88F00AA}"/>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596C45DF-276B-A840-8800-DAF660D5DEB1}"/>
              </a:ext>
            </a:extLst>
          </p:cNvPr>
          <p:cNvSpPr>
            <a:spLocks noGrp="1"/>
          </p:cNvSpPr>
          <p:nvPr>
            <p:ph type="sldNum" sz="quarter" idx="12"/>
          </p:nvPr>
        </p:nvSpPr>
        <p:spPr/>
        <p:txBody>
          <a:bodyPr/>
          <a:lstStyle/>
          <a:p>
            <a:fld id="{967B9E64-1743-BD47-B359-773B97B7427F}" type="slidenum">
              <a:rPr lang="nl-NL" smtClean="0"/>
              <a:t>‹nr.›</a:t>
            </a:fld>
            <a:endParaRPr lang="nl-NL"/>
          </a:p>
        </p:txBody>
      </p:sp>
    </p:spTree>
    <p:extLst>
      <p:ext uri="{BB962C8B-B14F-4D97-AF65-F5344CB8AC3E}">
        <p14:creationId xmlns:p14="http://schemas.microsoft.com/office/powerpoint/2010/main" val="865623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4E0A37-5D83-494A-9CDB-E463DE5AD98D}"/>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AA46E8F2-DCC4-C14A-AC71-0F46D95E56AF}"/>
              </a:ext>
            </a:extLst>
          </p:cNvPr>
          <p:cNvSpPr>
            <a:spLocks noGrp="1"/>
          </p:cNvSpPr>
          <p:nvPr>
            <p:ph type="dt" sz="half" idx="10"/>
          </p:nvPr>
        </p:nvSpPr>
        <p:spPr/>
        <p:txBody>
          <a:bodyPr/>
          <a:lstStyle/>
          <a:p>
            <a:fld id="{1EE85B43-7DDE-E048-AE9E-4E6767039A29}" type="datetimeFigureOut">
              <a:rPr lang="nl-NL" smtClean="0"/>
              <a:t>10-11-2023</a:t>
            </a:fld>
            <a:endParaRPr lang="nl-NL"/>
          </a:p>
        </p:txBody>
      </p:sp>
      <p:sp>
        <p:nvSpPr>
          <p:cNvPr id="4" name="Tijdelijke aanduiding voor voettekst 3">
            <a:extLst>
              <a:ext uri="{FF2B5EF4-FFF2-40B4-BE49-F238E27FC236}">
                <a16:creationId xmlns:a16="http://schemas.microsoft.com/office/drawing/2014/main" id="{14EFA955-4DB7-F744-A9C3-17110EA455C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FD6253DE-2314-F946-A2A8-B251761E8D55}"/>
              </a:ext>
            </a:extLst>
          </p:cNvPr>
          <p:cNvSpPr>
            <a:spLocks noGrp="1"/>
          </p:cNvSpPr>
          <p:nvPr>
            <p:ph type="sldNum" sz="quarter" idx="12"/>
          </p:nvPr>
        </p:nvSpPr>
        <p:spPr/>
        <p:txBody>
          <a:bodyPr/>
          <a:lstStyle/>
          <a:p>
            <a:fld id="{967B9E64-1743-BD47-B359-773B97B7427F}" type="slidenum">
              <a:rPr lang="nl-NL" smtClean="0"/>
              <a:t>‹nr.›</a:t>
            </a:fld>
            <a:endParaRPr lang="nl-NL"/>
          </a:p>
        </p:txBody>
      </p:sp>
    </p:spTree>
    <p:extLst>
      <p:ext uri="{BB962C8B-B14F-4D97-AF65-F5344CB8AC3E}">
        <p14:creationId xmlns:p14="http://schemas.microsoft.com/office/powerpoint/2010/main" val="2387822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76CFB93-F214-3947-AC93-B210CDA0E984}"/>
              </a:ext>
            </a:extLst>
          </p:cNvPr>
          <p:cNvSpPr>
            <a:spLocks noGrp="1"/>
          </p:cNvSpPr>
          <p:nvPr>
            <p:ph type="dt" sz="half" idx="10"/>
          </p:nvPr>
        </p:nvSpPr>
        <p:spPr/>
        <p:txBody>
          <a:bodyPr/>
          <a:lstStyle/>
          <a:p>
            <a:fld id="{1EE85B43-7DDE-E048-AE9E-4E6767039A29}" type="datetimeFigureOut">
              <a:rPr lang="nl-NL" smtClean="0"/>
              <a:t>10-11-2023</a:t>
            </a:fld>
            <a:endParaRPr lang="nl-NL"/>
          </a:p>
        </p:txBody>
      </p:sp>
      <p:sp>
        <p:nvSpPr>
          <p:cNvPr id="3" name="Tijdelijke aanduiding voor voettekst 2">
            <a:extLst>
              <a:ext uri="{FF2B5EF4-FFF2-40B4-BE49-F238E27FC236}">
                <a16:creationId xmlns:a16="http://schemas.microsoft.com/office/drawing/2014/main" id="{FA61A16B-247F-D747-95CF-D4ADBEDF49AE}"/>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0B61622B-FB6C-E043-83A6-2F15B64B9A49}"/>
              </a:ext>
            </a:extLst>
          </p:cNvPr>
          <p:cNvSpPr>
            <a:spLocks noGrp="1"/>
          </p:cNvSpPr>
          <p:nvPr>
            <p:ph type="sldNum" sz="quarter" idx="12"/>
          </p:nvPr>
        </p:nvSpPr>
        <p:spPr/>
        <p:txBody>
          <a:bodyPr/>
          <a:lstStyle/>
          <a:p>
            <a:fld id="{967B9E64-1743-BD47-B359-773B97B7427F}" type="slidenum">
              <a:rPr lang="nl-NL" smtClean="0"/>
              <a:t>‹nr.›</a:t>
            </a:fld>
            <a:endParaRPr lang="nl-NL"/>
          </a:p>
        </p:txBody>
      </p:sp>
    </p:spTree>
    <p:extLst>
      <p:ext uri="{BB962C8B-B14F-4D97-AF65-F5344CB8AC3E}">
        <p14:creationId xmlns:p14="http://schemas.microsoft.com/office/powerpoint/2010/main" val="3981351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AC63D9-DB2D-1A48-BDA9-1E0F1D133E0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33B73260-667A-DB40-A3CC-D6BFA22538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C2A5A6D1-3AA0-374A-8B2D-8E3E3463A7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2B32E63-9E25-CA4B-89AE-2EB8980FA66A}"/>
              </a:ext>
            </a:extLst>
          </p:cNvPr>
          <p:cNvSpPr>
            <a:spLocks noGrp="1"/>
          </p:cNvSpPr>
          <p:nvPr>
            <p:ph type="dt" sz="half" idx="10"/>
          </p:nvPr>
        </p:nvSpPr>
        <p:spPr/>
        <p:txBody>
          <a:bodyPr/>
          <a:lstStyle/>
          <a:p>
            <a:fld id="{1EE85B43-7DDE-E048-AE9E-4E6767039A29}" type="datetimeFigureOut">
              <a:rPr lang="nl-NL" smtClean="0"/>
              <a:t>10-11-2023</a:t>
            </a:fld>
            <a:endParaRPr lang="nl-NL"/>
          </a:p>
        </p:txBody>
      </p:sp>
      <p:sp>
        <p:nvSpPr>
          <p:cNvPr id="6" name="Tijdelijke aanduiding voor voettekst 5">
            <a:extLst>
              <a:ext uri="{FF2B5EF4-FFF2-40B4-BE49-F238E27FC236}">
                <a16:creationId xmlns:a16="http://schemas.microsoft.com/office/drawing/2014/main" id="{0BB8AD33-AD62-D847-BA05-324A8D92EBA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6762B63-EE66-6342-91CA-6266A7A10CA4}"/>
              </a:ext>
            </a:extLst>
          </p:cNvPr>
          <p:cNvSpPr>
            <a:spLocks noGrp="1"/>
          </p:cNvSpPr>
          <p:nvPr>
            <p:ph type="sldNum" sz="quarter" idx="12"/>
          </p:nvPr>
        </p:nvSpPr>
        <p:spPr/>
        <p:txBody>
          <a:bodyPr/>
          <a:lstStyle/>
          <a:p>
            <a:fld id="{967B9E64-1743-BD47-B359-773B97B7427F}" type="slidenum">
              <a:rPr lang="nl-NL" smtClean="0"/>
              <a:t>‹nr.›</a:t>
            </a:fld>
            <a:endParaRPr lang="nl-NL"/>
          </a:p>
        </p:txBody>
      </p:sp>
    </p:spTree>
    <p:extLst>
      <p:ext uri="{BB962C8B-B14F-4D97-AF65-F5344CB8AC3E}">
        <p14:creationId xmlns:p14="http://schemas.microsoft.com/office/powerpoint/2010/main" val="2790571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2EC853-FAFA-824D-8416-6B0919B55EC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7A7FC106-48FD-E244-B7C5-5DAE9ED9CF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000A1D4F-2DB4-8345-9FAF-32AFB3159D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BAB13EC-764F-004B-B6CE-2A34CBB9ED7C}"/>
              </a:ext>
            </a:extLst>
          </p:cNvPr>
          <p:cNvSpPr>
            <a:spLocks noGrp="1"/>
          </p:cNvSpPr>
          <p:nvPr>
            <p:ph type="dt" sz="half" idx="10"/>
          </p:nvPr>
        </p:nvSpPr>
        <p:spPr/>
        <p:txBody>
          <a:bodyPr/>
          <a:lstStyle/>
          <a:p>
            <a:fld id="{1EE85B43-7DDE-E048-AE9E-4E6767039A29}" type="datetimeFigureOut">
              <a:rPr lang="nl-NL" smtClean="0"/>
              <a:t>10-11-2023</a:t>
            </a:fld>
            <a:endParaRPr lang="nl-NL"/>
          </a:p>
        </p:txBody>
      </p:sp>
      <p:sp>
        <p:nvSpPr>
          <p:cNvPr id="6" name="Tijdelijke aanduiding voor voettekst 5">
            <a:extLst>
              <a:ext uri="{FF2B5EF4-FFF2-40B4-BE49-F238E27FC236}">
                <a16:creationId xmlns:a16="http://schemas.microsoft.com/office/drawing/2014/main" id="{2EF8E104-C714-364E-85DD-860F6551C7F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236DACD-1D09-E94C-8530-A4ED6601F288}"/>
              </a:ext>
            </a:extLst>
          </p:cNvPr>
          <p:cNvSpPr>
            <a:spLocks noGrp="1"/>
          </p:cNvSpPr>
          <p:nvPr>
            <p:ph type="sldNum" sz="quarter" idx="12"/>
          </p:nvPr>
        </p:nvSpPr>
        <p:spPr/>
        <p:txBody>
          <a:bodyPr/>
          <a:lstStyle/>
          <a:p>
            <a:fld id="{967B9E64-1743-BD47-B359-773B97B7427F}" type="slidenum">
              <a:rPr lang="nl-NL" smtClean="0"/>
              <a:t>‹nr.›</a:t>
            </a:fld>
            <a:endParaRPr lang="nl-NL"/>
          </a:p>
        </p:txBody>
      </p:sp>
    </p:spTree>
    <p:extLst>
      <p:ext uri="{BB962C8B-B14F-4D97-AF65-F5344CB8AC3E}">
        <p14:creationId xmlns:p14="http://schemas.microsoft.com/office/powerpoint/2010/main" val="3540098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4811A7B-7FC1-8E4E-A44D-385F801BDA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CA3CD4F-9ABF-1F47-8552-8A76434C3A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24B719C-A22E-454B-9F16-F82BE31566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E85B43-7DDE-E048-AE9E-4E6767039A29}" type="datetimeFigureOut">
              <a:rPr lang="nl-NL" smtClean="0"/>
              <a:t>10-11-2023</a:t>
            </a:fld>
            <a:endParaRPr lang="nl-NL"/>
          </a:p>
        </p:txBody>
      </p:sp>
      <p:sp>
        <p:nvSpPr>
          <p:cNvPr id="5" name="Tijdelijke aanduiding voor voettekst 4">
            <a:extLst>
              <a:ext uri="{FF2B5EF4-FFF2-40B4-BE49-F238E27FC236}">
                <a16:creationId xmlns:a16="http://schemas.microsoft.com/office/drawing/2014/main" id="{25313684-D055-CB4D-B7A8-E57BB97F04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5F66529E-49C0-8B44-ABDD-76FBA73D80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7B9E64-1743-BD47-B359-773B97B7427F}" type="slidenum">
              <a:rPr lang="nl-NL" smtClean="0"/>
              <a:t>‹nr.›</a:t>
            </a:fld>
            <a:endParaRPr lang="nl-NL"/>
          </a:p>
        </p:txBody>
      </p:sp>
    </p:spTree>
    <p:extLst>
      <p:ext uri="{BB962C8B-B14F-4D97-AF65-F5344CB8AC3E}">
        <p14:creationId xmlns:p14="http://schemas.microsoft.com/office/powerpoint/2010/main" val="4083865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amenopleiden.nl/" TargetMode="External"/><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samenopleiden.n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samenopleiden.n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samenopleiden.n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samenopleiden.n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samenopleiden.n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samenopleiden.n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hyperlink" Target="https://www.samenopleiden.n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hyperlink" Target="https://www.samenopleiden.nl/" TargetMode="External"/><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s://www.samenopleiden.n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samenopleiden.n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samenopleiden.n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kempel.nl/stage/"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s://www.samenopleiden.nl/" TargetMode="Externa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samenopleiden.n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samenopleiden.nl/"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hyperlink" Target="https://www.samenopleiden.n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10" descr="Draadkoppelingen met spijkers">
            <a:extLst>
              <a:ext uri="{FF2B5EF4-FFF2-40B4-BE49-F238E27FC236}">
                <a16:creationId xmlns:a16="http://schemas.microsoft.com/office/drawing/2014/main" id="{4FFE31E5-1B36-119F-63A7-7CF674DDB78A}"/>
              </a:ext>
            </a:extLst>
          </p:cNvPr>
          <p:cNvPicPr>
            <a:picLocks noGrp="1" noChangeAspect="1"/>
          </p:cNvPicPr>
          <p:nvPr>
            <p:ph type="pic" sz="quarter" idx="10"/>
          </p:nvPr>
        </p:nvPicPr>
        <p:blipFill>
          <a:blip r:embed="rId2"/>
          <a:srcRect t="8709" b="8709"/>
          <a:stretch/>
        </p:blipFill>
        <p:spPr/>
      </p:pic>
      <p:sp>
        <p:nvSpPr>
          <p:cNvPr id="3" name="Ondertitel 2">
            <a:extLst>
              <a:ext uri="{FF2B5EF4-FFF2-40B4-BE49-F238E27FC236}">
                <a16:creationId xmlns:a16="http://schemas.microsoft.com/office/drawing/2014/main" id="{3E76C761-240D-0B9D-FADC-2C18D354888C}"/>
              </a:ext>
            </a:extLst>
          </p:cNvPr>
          <p:cNvSpPr>
            <a:spLocks noGrp="1"/>
          </p:cNvSpPr>
          <p:nvPr>
            <p:ph type="body" sz="quarter" idx="20"/>
          </p:nvPr>
        </p:nvSpPr>
        <p:spPr/>
        <p:txBody>
          <a:bodyPr/>
          <a:lstStyle/>
          <a:p>
            <a:endParaRPr lang="nl-NL"/>
          </a:p>
        </p:txBody>
      </p:sp>
      <p:sp>
        <p:nvSpPr>
          <p:cNvPr id="5" name="Tijdelijke aanduiding voor tekst 4">
            <a:extLst>
              <a:ext uri="{FF2B5EF4-FFF2-40B4-BE49-F238E27FC236}">
                <a16:creationId xmlns:a16="http://schemas.microsoft.com/office/drawing/2014/main" id="{6FC05F95-4592-42ED-9E7F-508D0CDB29C6}"/>
              </a:ext>
            </a:extLst>
          </p:cNvPr>
          <p:cNvSpPr>
            <a:spLocks noGrp="1"/>
          </p:cNvSpPr>
          <p:nvPr>
            <p:ph type="body" sz="quarter" idx="21"/>
          </p:nvPr>
        </p:nvSpPr>
        <p:spPr/>
        <p:txBody>
          <a:bodyPr/>
          <a:lstStyle/>
          <a:p>
            <a:endParaRPr lang="nl-NL"/>
          </a:p>
        </p:txBody>
      </p:sp>
      <p:sp>
        <p:nvSpPr>
          <p:cNvPr id="6" name="Tijdelijke aanduiding voor tekst 5">
            <a:extLst>
              <a:ext uri="{FF2B5EF4-FFF2-40B4-BE49-F238E27FC236}">
                <a16:creationId xmlns:a16="http://schemas.microsoft.com/office/drawing/2014/main" id="{C4C741C9-14FB-2E4C-BE11-03DD5916E441}"/>
              </a:ext>
            </a:extLst>
          </p:cNvPr>
          <p:cNvSpPr>
            <a:spLocks noGrp="1"/>
          </p:cNvSpPr>
          <p:nvPr>
            <p:ph type="body" sz="quarter" idx="22"/>
          </p:nvPr>
        </p:nvSpPr>
        <p:spPr/>
        <p:txBody>
          <a:bodyPr/>
          <a:lstStyle/>
          <a:p>
            <a:endParaRPr lang="nl-NL"/>
          </a:p>
        </p:txBody>
      </p:sp>
      <p:sp>
        <p:nvSpPr>
          <p:cNvPr id="2" name="Tekstvak 1">
            <a:extLst>
              <a:ext uri="{FF2B5EF4-FFF2-40B4-BE49-F238E27FC236}">
                <a16:creationId xmlns:a16="http://schemas.microsoft.com/office/drawing/2014/main" id="{031B2A95-9212-08DB-59CF-3F6C96960EC0}"/>
              </a:ext>
            </a:extLst>
          </p:cNvPr>
          <p:cNvSpPr txBox="1"/>
          <p:nvPr/>
        </p:nvSpPr>
        <p:spPr>
          <a:xfrm>
            <a:off x="609195" y="2652965"/>
            <a:ext cx="4619314" cy="1446550"/>
          </a:xfrm>
          <a:prstGeom prst="rect">
            <a:avLst/>
          </a:prstGeom>
          <a:noFill/>
        </p:spPr>
        <p:txBody>
          <a:bodyPr wrap="square" rtlCol="0">
            <a:spAutoFit/>
          </a:bodyPr>
          <a:lstStyle/>
          <a:p>
            <a:pPr algn="l"/>
            <a:r>
              <a:rPr lang="nl-NL" sz="4400" b="1">
                <a:solidFill>
                  <a:schemeClr val="bg1">
                    <a:lumMod val="25000"/>
                  </a:schemeClr>
                </a:solidFill>
              </a:rPr>
              <a:t>Netwerkdag Schoolopleiders</a:t>
            </a:r>
          </a:p>
        </p:txBody>
      </p:sp>
      <p:sp>
        <p:nvSpPr>
          <p:cNvPr id="7" name="Tekstvak 6">
            <a:extLst>
              <a:ext uri="{FF2B5EF4-FFF2-40B4-BE49-F238E27FC236}">
                <a16:creationId xmlns:a16="http://schemas.microsoft.com/office/drawing/2014/main" id="{440DEC89-966E-ACCA-934F-706B37BDE97C}"/>
              </a:ext>
            </a:extLst>
          </p:cNvPr>
          <p:cNvSpPr txBox="1"/>
          <p:nvPr/>
        </p:nvSpPr>
        <p:spPr>
          <a:xfrm>
            <a:off x="624634" y="4386642"/>
            <a:ext cx="4619314" cy="523220"/>
          </a:xfrm>
          <a:prstGeom prst="rect">
            <a:avLst/>
          </a:prstGeom>
          <a:noFill/>
        </p:spPr>
        <p:txBody>
          <a:bodyPr wrap="square" rtlCol="0">
            <a:spAutoFit/>
          </a:bodyPr>
          <a:lstStyle/>
          <a:p>
            <a:pPr algn="l"/>
            <a:r>
              <a:rPr lang="nl-NL" sz="2800" b="1" dirty="0">
                <a:solidFill>
                  <a:schemeClr val="bg1">
                    <a:lumMod val="25000"/>
                  </a:schemeClr>
                </a:solidFill>
              </a:rPr>
              <a:t>21 november 2023</a:t>
            </a:r>
          </a:p>
        </p:txBody>
      </p:sp>
      <p:pic>
        <p:nvPicPr>
          <p:cNvPr id="9" name="Afbeelding 8">
            <a:hlinkClick r:id="rId3"/>
            <a:extLst>
              <a:ext uri="{FF2B5EF4-FFF2-40B4-BE49-F238E27FC236}">
                <a16:creationId xmlns:a16="http://schemas.microsoft.com/office/drawing/2014/main" id="{5C44A9FC-F3ED-D0A1-B15E-AE9F83A4253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7281" y="704827"/>
            <a:ext cx="2550874" cy="902837"/>
          </a:xfrm>
          <a:prstGeom prst="rect">
            <a:avLst/>
          </a:prstGeom>
          <a:noFill/>
          <a:ln>
            <a:noFill/>
          </a:ln>
        </p:spPr>
      </p:pic>
    </p:spTree>
    <p:extLst>
      <p:ext uri="{BB962C8B-B14F-4D97-AF65-F5344CB8AC3E}">
        <p14:creationId xmlns:p14="http://schemas.microsoft.com/office/powerpoint/2010/main" val="3249537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A69AAE0-49D5-4C8B-8BA2-55898C00E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Kind met vergrootglas">
            <a:extLst>
              <a:ext uri="{FF2B5EF4-FFF2-40B4-BE49-F238E27FC236}">
                <a16:creationId xmlns:a16="http://schemas.microsoft.com/office/drawing/2014/main" id="{E4C46729-4F17-6269-69FC-B4E4263F33D7}"/>
              </a:ext>
            </a:extLst>
          </p:cNvPr>
          <p:cNvPicPr>
            <a:picLocks noGrp="1" noChangeAspect="1"/>
          </p:cNvPicPr>
          <p:nvPr>
            <p:ph idx="1"/>
          </p:nvPr>
        </p:nvPicPr>
        <p:blipFill>
          <a:blip r:embed="rId3"/>
          <a:srcRect l="13323" r="13323"/>
          <a:stretch/>
        </p:blipFill>
        <p:spPr>
          <a:xfrm>
            <a:off x="-4" y="-4"/>
            <a:ext cx="7534640" cy="6857984"/>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p:spPr>
      </p:pic>
      <p:sp>
        <p:nvSpPr>
          <p:cNvPr id="2" name="Titel 1">
            <a:extLst>
              <a:ext uri="{FF2B5EF4-FFF2-40B4-BE49-F238E27FC236}">
                <a16:creationId xmlns:a16="http://schemas.microsoft.com/office/drawing/2014/main" id="{403D242D-9C81-5F90-790C-80BAEF26F686}"/>
              </a:ext>
            </a:extLst>
          </p:cNvPr>
          <p:cNvSpPr>
            <a:spLocks noGrp="1"/>
          </p:cNvSpPr>
          <p:nvPr>
            <p:ph type="title"/>
          </p:nvPr>
        </p:nvSpPr>
        <p:spPr>
          <a:xfrm>
            <a:off x="6343650" y="3962400"/>
            <a:ext cx="5505814" cy="1690409"/>
          </a:xfrm>
        </p:spPr>
        <p:txBody>
          <a:bodyPr vert="horz" lIns="91440" tIns="45720" rIns="91440" bIns="45720" rtlCol="0" anchor="b">
            <a:normAutofit/>
          </a:bodyPr>
          <a:lstStyle/>
          <a:p>
            <a:r>
              <a:rPr lang="en-US" b="1" kern="1200" dirty="0" err="1">
                <a:solidFill>
                  <a:schemeClr val="tx1"/>
                </a:solidFill>
                <a:latin typeface="+mn-lt"/>
                <a:ea typeface="+mj-ea"/>
                <a:cs typeface="+mj-cs"/>
              </a:rPr>
              <a:t>Verhelderen</a:t>
            </a:r>
            <a:r>
              <a:rPr lang="en-US" b="1" kern="1200" dirty="0">
                <a:solidFill>
                  <a:schemeClr val="tx1"/>
                </a:solidFill>
                <a:latin typeface="+mj-lt"/>
                <a:ea typeface="+mj-ea"/>
                <a:cs typeface="+mj-cs"/>
              </a:rPr>
              <a:t> </a:t>
            </a:r>
            <a:endParaRPr lang="en-US" b="1" kern="1200" dirty="0">
              <a:solidFill>
                <a:schemeClr val="tx1"/>
              </a:solidFill>
              <a:highlight>
                <a:srgbClr val="FFFF00"/>
              </a:highlight>
              <a:latin typeface="+mj-lt"/>
              <a:ea typeface="+mj-ea"/>
              <a:cs typeface="+mj-cs"/>
            </a:endParaRPr>
          </a:p>
        </p:txBody>
      </p:sp>
      <p:pic>
        <p:nvPicPr>
          <p:cNvPr id="6" name="Afbeelding 5">
            <a:hlinkClick r:id="rId4"/>
            <a:extLst>
              <a:ext uri="{FF2B5EF4-FFF2-40B4-BE49-F238E27FC236}">
                <a16:creationId xmlns:a16="http://schemas.microsoft.com/office/drawing/2014/main" id="{C41652CE-5C6A-89B0-AD89-0B4FB1210F7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442580" y="5732647"/>
            <a:ext cx="2388030" cy="845202"/>
          </a:xfrm>
          <a:prstGeom prst="rect">
            <a:avLst/>
          </a:prstGeom>
          <a:noFill/>
          <a:ln>
            <a:noFill/>
          </a:ln>
        </p:spPr>
      </p:pic>
    </p:spTree>
    <p:extLst>
      <p:ext uri="{BB962C8B-B14F-4D97-AF65-F5344CB8AC3E}">
        <p14:creationId xmlns:p14="http://schemas.microsoft.com/office/powerpoint/2010/main" val="1264441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b="1" dirty="0">
                <a:solidFill>
                  <a:srgbClr val="E64122"/>
                </a:solidFill>
                <a:latin typeface="Calibri" panose="020F0502020204030204" pitchFamily="34" charset="0"/>
                <a:cs typeface="Calibri" panose="020F0502020204030204" pitchFamily="34" charset="0"/>
              </a:rPr>
              <a:t>Ieder fase zijn eigen contextvariabelen</a:t>
            </a:r>
          </a:p>
        </p:txBody>
      </p:sp>
      <p:pic>
        <p:nvPicPr>
          <p:cNvPr id="6" name="Afbeelding 5">
            <a:hlinkClick r:id="rId3"/>
            <a:extLst>
              <a:ext uri="{FF2B5EF4-FFF2-40B4-BE49-F238E27FC236}">
                <a16:creationId xmlns:a16="http://schemas.microsoft.com/office/drawing/2014/main" id="{E033A84A-37BC-F7AC-905C-BEAB8CA6F93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42580" y="5732647"/>
            <a:ext cx="2388030" cy="845202"/>
          </a:xfrm>
          <a:prstGeom prst="rect">
            <a:avLst/>
          </a:prstGeom>
          <a:noFill/>
          <a:ln>
            <a:noFill/>
          </a:ln>
        </p:spPr>
      </p:pic>
      <p:pic>
        <p:nvPicPr>
          <p:cNvPr id="9" name="Tijdelijke aanduiding voor inhoud 4">
            <a:extLst>
              <a:ext uri="{FF2B5EF4-FFF2-40B4-BE49-F238E27FC236}">
                <a16:creationId xmlns:a16="http://schemas.microsoft.com/office/drawing/2014/main" id="{6B31D96D-A744-DC43-57C2-F2A79BABEF26}"/>
              </a:ext>
            </a:extLst>
          </p:cNvPr>
          <p:cNvPicPr>
            <a:picLocks noChangeAspect="1"/>
          </p:cNvPicPr>
          <p:nvPr/>
        </p:nvPicPr>
        <p:blipFill>
          <a:blip r:embed="rId5"/>
          <a:stretch>
            <a:fillRect/>
          </a:stretch>
        </p:blipFill>
        <p:spPr>
          <a:xfrm>
            <a:off x="2101932" y="1334523"/>
            <a:ext cx="7252604" cy="4842440"/>
          </a:xfrm>
          <a:prstGeom prst="rect">
            <a:avLst/>
          </a:prstGeom>
        </p:spPr>
      </p:pic>
    </p:spTree>
    <p:extLst>
      <p:ext uri="{BB962C8B-B14F-4D97-AF65-F5344CB8AC3E}">
        <p14:creationId xmlns:p14="http://schemas.microsoft.com/office/powerpoint/2010/main" val="2741284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134D5D-4802-7673-F460-8A2E4CFB2C8B}"/>
              </a:ext>
            </a:extLst>
          </p:cNvPr>
          <p:cNvSpPr>
            <a:spLocks noGrp="1"/>
          </p:cNvSpPr>
          <p:nvPr>
            <p:ph type="title"/>
          </p:nvPr>
        </p:nvSpPr>
        <p:spPr/>
        <p:txBody>
          <a:bodyPr/>
          <a:lstStyle/>
          <a:p>
            <a:r>
              <a:rPr lang="nl-NL" b="1" dirty="0">
                <a:solidFill>
                  <a:srgbClr val="E64122"/>
                </a:solidFill>
                <a:latin typeface="Calibri" panose="020F0502020204030204" pitchFamily="34" charset="0"/>
                <a:cs typeface="Calibri" panose="020F0502020204030204" pitchFamily="34" charset="0"/>
              </a:rPr>
              <a:t>Ieder fase zijn eigen contextvariabelen</a:t>
            </a:r>
            <a:endParaRPr lang="nl-NL" dirty="0"/>
          </a:p>
        </p:txBody>
      </p:sp>
      <p:sp>
        <p:nvSpPr>
          <p:cNvPr id="8" name="Tijdelijke aanduiding voor inhoud 7">
            <a:extLst>
              <a:ext uri="{FF2B5EF4-FFF2-40B4-BE49-F238E27FC236}">
                <a16:creationId xmlns:a16="http://schemas.microsoft.com/office/drawing/2014/main" id="{7ADB7D94-F032-0A3B-EB6E-851BE96BEE83}"/>
              </a:ext>
            </a:extLst>
          </p:cNvPr>
          <p:cNvSpPr>
            <a:spLocks noGrp="1"/>
          </p:cNvSpPr>
          <p:nvPr>
            <p:ph idx="1"/>
          </p:nvPr>
        </p:nvSpPr>
        <p:spPr/>
        <p:txBody>
          <a:bodyPr/>
          <a:lstStyle/>
          <a:p>
            <a:endParaRPr lang="nl-NL" sz="2800" dirty="0"/>
          </a:p>
          <a:p>
            <a:endParaRPr lang="nl-NL" dirty="0"/>
          </a:p>
          <a:p>
            <a:r>
              <a:rPr lang="nl-NL" sz="2800" dirty="0"/>
              <a:t>Wat kan en mag je van een student verwachten?</a:t>
            </a:r>
          </a:p>
          <a:p>
            <a:r>
              <a:rPr lang="nl-NL" sz="2800" dirty="0"/>
              <a:t>Wat betekent dit voor jouw rol?</a:t>
            </a:r>
          </a:p>
          <a:p>
            <a:endParaRPr lang="nl-NL" dirty="0"/>
          </a:p>
        </p:txBody>
      </p:sp>
      <p:pic>
        <p:nvPicPr>
          <p:cNvPr id="9" name="Afbeelding 8">
            <a:hlinkClick r:id="rId2"/>
            <a:extLst>
              <a:ext uri="{FF2B5EF4-FFF2-40B4-BE49-F238E27FC236}">
                <a16:creationId xmlns:a16="http://schemas.microsoft.com/office/drawing/2014/main" id="{970E88F5-631A-6FF3-9CBF-9EFA6753155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42580" y="5732647"/>
            <a:ext cx="2388030" cy="845202"/>
          </a:xfrm>
          <a:prstGeom prst="rect">
            <a:avLst/>
          </a:prstGeom>
          <a:noFill/>
          <a:ln>
            <a:noFill/>
          </a:ln>
        </p:spPr>
      </p:pic>
    </p:spTree>
    <p:extLst>
      <p:ext uri="{BB962C8B-B14F-4D97-AF65-F5344CB8AC3E}">
        <p14:creationId xmlns:p14="http://schemas.microsoft.com/office/powerpoint/2010/main" val="1154585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3D242D-9C81-5F90-790C-80BAEF26F686}"/>
              </a:ext>
            </a:extLst>
          </p:cNvPr>
          <p:cNvSpPr>
            <a:spLocks noGrp="1"/>
          </p:cNvSpPr>
          <p:nvPr>
            <p:ph type="title"/>
          </p:nvPr>
        </p:nvSpPr>
        <p:spPr/>
        <p:txBody>
          <a:bodyPr>
            <a:normAutofit/>
          </a:bodyPr>
          <a:lstStyle/>
          <a:p>
            <a:r>
              <a:rPr lang="nl-NL" sz="4900" b="1" dirty="0">
                <a:solidFill>
                  <a:srgbClr val="E64122"/>
                </a:solidFill>
                <a:latin typeface="Calibri" panose="020F0502020204030204" pitchFamily="34" charset="0"/>
                <a:cs typeface="Calibri" panose="020F0502020204030204" pitchFamily="34" charset="0"/>
              </a:rPr>
              <a:t>Verhelderen </a:t>
            </a:r>
            <a:endParaRPr lang="nl-NL" sz="4900" b="1" dirty="0">
              <a:solidFill>
                <a:srgbClr val="E64122"/>
              </a:solidFill>
              <a:highlight>
                <a:srgbClr val="FFFF00"/>
              </a:highlight>
              <a:latin typeface="Calibri" panose="020F0502020204030204" pitchFamily="34" charset="0"/>
              <a:cs typeface="Calibri" panose="020F0502020204030204" pitchFamily="34" charset="0"/>
            </a:endParaRPr>
          </a:p>
        </p:txBody>
      </p:sp>
      <p:sp>
        <p:nvSpPr>
          <p:cNvPr id="3" name="Tijdelijke aanduiding voor inhoud 2">
            <a:extLst>
              <a:ext uri="{FF2B5EF4-FFF2-40B4-BE49-F238E27FC236}">
                <a16:creationId xmlns:a16="http://schemas.microsoft.com/office/drawing/2014/main" id="{C2BB7C0C-5A84-69BC-7698-28F0C4F4F682}"/>
              </a:ext>
            </a:extLst>
          </p:cNvPr>
          <p:cNvSpPr>
            <a:spLocks noGrp="1"/>
          </p:cNvSpPr>
          <p:nvPr>
            <p:ph idx="1"/>
          </p:nvPr>
        </p:nvSpPr>
        <p:spPr/>
        <p:txBody>
          <a:bodyPr vert="horz" lIns="91440" tIns="45720" rIns="91440" bIns="45720" rtlCol="0" anchor="t">
            <a:normAutofit/>
          </a:bodyPr>
          <a:lstStyle/>
          <a:p>
            <a:r>
              <a:rPr lang="nl-NL" dirty="0"/>
              <a:t>Maak groepen van drie</a:t>
            </a:r>
          </a:p>
          <a:p>
            <a:endParaRPr lang="nl-NL" dirty="0"/>
          </a:p>
          <a:p>
            <a:r>
              <a:rPr lang="nl-NL" dirty="0"/>
              <a:t>Bekijk de items uit de Kempelscan</a:t>
            </a:r>
          </a:p>
          <a:p>
            <a:endParaRPr lang="nl-NL" dirty="0"/>
          </a:p>
          <a:p>
            <a:r>
              <a:rPr lang="nl-NL" dirty="0"/>
              <a:t>Welke items leveren vragen op? Welke vragen zijn dat? Hoe ga jij hier mee om? </a:t>
            </a:r>
          </a:p>
        </p:txBody>
      </p:sp>
      <p:pic>
        <p:nvPicPr>
          <p:cNvPr id="7" name="Afbeelding 6">
            <a:hlinkClick r:id="rId3"/>
            <a:extLst>
              <a:ext uri="{FF2B5EF4-FFF2-40B4-BE49-F238E27FC236}">
                <a16:creationId xmlns:a16="http://schemas.microsoft.com/office/drawing/2014/main" id="{EC53C39B-8086-0E71-0518-24109C143BF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42580" y="5732647"/>
            <a:ext cx="2388030" cy="845202"/>
          </a:xfrm>
          <a:prstGeom prst="rect">
            <a:avLst/>
          </a:prstGeom>
          <a:noFill/>
          <a:ln>
            <a:noFill/>
          </a:ln>
        </p:spPr>
      </p:pic>
    </p:spTree>
    <p:extLst>
      <p:ext uri="{BB962C8B-B14F-4D97-AF65-F5344CB8AC3E}">
        <p14:creationId xmlns:p14="http://schemas.microsoft.com/office/powerpoint/2010/main" val="3564308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A69AAE0-49D5-4C8B-8BA2-55898C00E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Collega's aan vergadertafel">
            <a:extLst>
              <a:ext uri="{FF2B5EF4-FFF2-40B4-BE49-F238E27FC236}">
                <a16:creationId xmlns:a16="http://schemas.microsoft.com/office/drawing/2014/main" id="{E4C46729-4F17-6269-69FC-B4E4263F33D7}"/>
              </a:ext>
            </a:extLst>
          </p:cNvPr>
          <p:cNvPicPr>
            <a:picLocks noGrp="1" noChangeAspect="1"/>
          </p:cNvPicPr>
          <p:nvPr>
            <p:ph idx="1"/>
          </p:nvPr>
        </p:nvPicPr>
        <p:blipFill>
          <a:blip r:embed="rId3"/>
          <a:srcRect l="13349" r="13349"/>
          <a:stretch/>
        </p:blipFill>
        <p:spPr>
          <a:xfrm>
            <a:off x="-4" y="-4"/>
            <a:ext cx="7534640" cy="6857984"/>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p:spPr>
      </p:pic>
      <p:sp>
        <p:nvSpPr>
          <p:cNvPr id="2" name="Titel 1">
            <a:extLst>
              <a:ext uri="{FF2B5EF4-FFF2-40B4-BE49-F238E27FC236}">
                <a16:creationId xmlns:a16="http://schemas.microsoft.com/office/drawing/2014/main" id="{403D242D-9C81-5F90-790C-80BAEF26F686}"/>
              </a:ext>
            </a:extLst>
          </p:cNvPr>
          <p:cNvSpPr>
            <a:spLocks noGrp="1"/>
          </p:cNvSpPr>
          <p:nvPr>
            <p:ph type="title"/>
          </p:nvPr>
        </p:nvSpPr>
        <p:spPr>
          <a:xfrm>
            <a:off x="6343650" y="3962400"/>
            <a:ext cx="5505814" cy="1690409"/>
          </a:xfrm>
        </p:spPr>
        <p:txBody>
          <a:bodyPr vert="horz" lIns="91440" tIns="45720" rIns="91440" bIns="45720" rtlCol="0" anchor="b">
            <a:normAutofit/>
          </a:bodyPr>
          <a:lstStyle/>
          <a:p>
            <a:r>
              <a:rPr lang="en-US" b="1" kern="1200" dirty="0" err="1">
                <a:solidFill>
                  <a:schemeClr val="tx1"/>
                </a:solidFill>
                <a:latin typeface="+mn-lt"/>
                <a:ea typeface="+mj-ea"/>
                <a:cs typeface="+mj-cs"/>
              </a:rPr>
              <a:t>Toepassen</a:t>
            </a:r>
            <a:r>
              <a:rPr lang="en-US" b="1" kern="1200" dirty="0">
                <a:solidFill>
                  <a:schemeClr val="tx1"/>
                </a:solidFill>
                <a:latin typeface="+mj-lt"/>
                <a:ea typeface="+mj-ea"/>
                <a:cs typeface="+mj-cs"/>
              </a:rPr>
              <a:t> </a:t>
            </a:r>
            <a:endParaRPr lang="en-US" b="1" kern="1200" dirty="0">
              <a:solidFill>
                <a:schemeClr val="tx1"/>
              </a:solidFill>
              <a:highlight>
                <a:srgbClr val="FFFF00"/>
              </a:highlight>
              <a:latin typeface="+mj-lt"/>
              <a:ea typeface="+mj-ea"/>
              <a:cs typeface="+mj-cs"/>
            </a:endParaRPr>
          </a:p>
        </p:txBody>
      </p:sp>
      <p:pic>
        <p:nvPicPr>
          <p:cNvPr id="6" name="Afbeelding 5">
            <a:hlinkClick r:id="rId4"/>
            <a:extLst>
              <a:ext uri="{FF2B5EF4-FFF2-40B4-BE49-F238E27FC236}">
                <a16:creationId xmlns:a16="http://schemas.microsoft.com/office/drawing/2014/main" id="{C41652CE-5C6A-89B0-AD89-0B4FB1210F7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442580" y="5732647"/>
            <a:ext cx="2388030" cy="845202"/>
          </a:xfrm>
          <a:prstGeom prst="rect">
            <a:avLst/>
          </a:prstGeom>
          <a:noFill/>
          <a:ln>
            <a:noFill/>
          </a:ln>
        </p:spPr>
      </p:pic>
    </p:spTree>
    <p:extLst>
      <p:ext uri="{BB962C8B-B14F-4D97-AF65-F5344CB8AC3E}">
        <p14:creationId xmlns:p14="http://schemas.microsoft.com/office/powerpoint/2010/main" val="1137885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3D242D-9C81-5F90-790C-80BAEF26F686}"/>
              </a:ext>
            </a:extLst>
          </p:cNvPr>
          <p:cNvSpPr>
            <a:spLocks noGrp="1"/>
          </p:cNvSpPr>
          <p:nvPr>
            <p:ph type="title"/>
          </p:nvPr>
        </p:nvSpPr>
        <p:spPr/>
        <p:txBody>
          <a:bodyPr>
            <a:normAutofit/>
          </a:bodyPr>
          <a:lstStyle/>
          <a:p>
            <a:r>
              <a:rPr lang="nl-NL" sz="4900" b="1" dirty="0">
                <a:solidFill>
                  <a:srgbClr val="E64122"/>
                </a:solidFill>
                <a:latin typeface="Calibri" panose="020F0502020204030204" pitchFamily="34" charset="0"/>
                <a:cs typeface="Calibri" panose="020F0502020204030204" pitchFamily="34" charset="0"/>
              </a:rPr>
              <a:t>Toepassen </a:t>
            </a:r>
            <a:endParaRPr lang="nl-NL" sz="4900" b="1" dirty="0">
              <a:solidFill>
                <a:srgbClr val="E64122"/>
              </a:solidFill>
              <a:highlight>
                <a:srgbClr val="FFFF00"/>
              </a:highlight>
              <a:latin typeface="Calibri" panose="020F0502020204030204" pitchFamily="34" charset="0"/>
              <a:cs typeface="Calibri" panose="020F0502020204030204" pitchFamily="34" charset="0"/>
            </a:endParaRPr>
          </a:p>
        </p:txBody>
      </p:sp>
      <p:sp>
        <p:nvSpPr>
          <p:cNvPr id="3" name="Tijdelijke aanduiding voor inhoud 2">
            <a:extLst>
              <a:ext uri="{FF2B5EF4-FFF2-40B4-BE49-F238E27FC236}">
                <a16:creationId xmlns:a16="http://schemas.microsoft.com/office/drawing/2014/main" id="{C2BB7C0C-5A84-69BC-7698-28F0C4F4F682}"/>
              </a:ext>
            </a:extLst>
          </p:cNvPr>
          <p:cNvSpPr>
            <a:spLocks noGrp="1"/>
          </p:cNvSpPr>
          <p:nvPr>
            <p:ph idx="1"/>
          </p:nvPr>
        </p:nvSpPr>
        <p:spPr/>
        <p:txBody>
          <a:bodyPr vert="horz" lIns="91440" tIns="45720" rIns="91440" bIns="45720" rtlCol="0" anchor="t">
            <a:normAutofit/>
          </a:bodyPr>
          <a:lstStyle/>
          <a:p>
            <a:r>
              <a:rPr lang="nl-NL" dirty="0"/>
              <a:t>Hoe zorg jij er als schoolopleider voor dat de Kempelscan een middel blijft en geen doel?</a:t>
            </a:r>
          </a:p>
          <a:p>
            <a:r>
              <a:rPr lang="nl-NL" dirty="0"/>
              <a:t>Hoe zet je de scan in het driehoeksgesprek in?</a:t>
            </a:r>
          </a:p>
          <a:p>
            <a:r>
              <a:rPr lang="nl-NL" dirty="0"/>
              <a:t>Welke rol heeft de student?</a:t>
            </a:r>
          </a:p>
          <a:p>
            <a:r>
              <a:rPr lang="nl-NL" dirty="0"/>
              <a:t>Welke rol heeft de mentor?</a:t>
            </a:r>
          </a:p>
          <a:p>
            <a:r>
              <a:rPr lang="nl-NL" dirty="0"/>
              <a:t>Wanneer geef je een ‘goed’?</a:t>
            </a:r>
          </a:p>
        </p:txBody>
      </p:sp>
      <p:pic>
        <p:nvPicPr>
          <p:cNvPr id="7" name="Afbeelding 6">
            <a:hlinkClick r:id="rId3"/>
            <a:extLst>
              <a:ext uri="{FF2B5EF4-FFF2-40B4-BE49-F238E27FC236}">
                <a16:creationId xmlns:a16="http://schemas.microsoft.com/office/drawing/2014/main" id="{EC53C39B-8086-0E71-0518-24109C143BF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42580" y="5732647"/>
            <a:ext cx="2388030" cy="845202"/>
          </a:xfrm>
          <a:prstGeom prst="rect">
            <a:avLst/>
          </a:prstGeom>
          <a:noFill/>
          <a:ln>
            <a:noFill/>
          </a:ln>
        </p:spPr>
      </p:pic>
      <p:grpSp>
        <p:nvGrpSpPr>
          <p:cNvPr id="4" name="Groep 3">
            <a:extLst>
              <a:ext uri="{FF2B5EF4-FFF2-40B4-BE49-F238E27FC236}">
                <a16:creationId xmlns:a16="http://schemas.microsoft.com/office/drawing/2014/main" id="{008F484F-9E1F-5843-4ECF-0AEA454884E2}"/>
              </a:ext>
            </a:extLst>
          </p:cNvPr>
          <p:cNvGrpSpPr/>
          <p:nvPr/>
        </p:nvGrpSpPr>
        <p:grpSpPr>
          <a:xfrm>
            <a:off x="5153891" y="3718414"/>
            <a:ext cx="3453642" cy="2658992"/>
            <a:chOff x="1023557" y="-1143138"/>
            <a:chExt cx="9128536" cy="7720987"/>
          </a:xfrm>
        </p:grpSpPr>
        <p:pic>
          <p:nvPicPr>
            <p:cNvPr id="5" name="Afbeelding 4">
              <a:extLst>
                <a:ext uri="{FF2B5EF4-FFF2-40B4-BE49-F238E27FC236}">
                  <a16:creationId xmlns:a16="http://schemas.microsoft.com/office/drawing/2014/main" id="{0F02B36C-BEE9-8A74-494F-AEF0ADEEF998}"/>
                </a:ext>
              </a:extLst>
            </p:cNvPr>
            <p:cNvPicPr>
              <a:picLocks noChangeAspect="1"/>
            </p:cNvPicPr>
            <p:nvPr/>
          </p:nvPicPr>
          <p:blipFill rotWithShape="1">
            <a:blip r:embed="rId5"/>
            <a:srcRect l="-2120" t="-1823" r="2120" b="1823"/>
            <a:stretch/>
          </p:blipFill>
          <p:spPr>
            <a:xfrm>
              <a:off x="2039906" y="-280151"/>
              <a:ext cx="8112187" cy="6858000"/>
            </a:xfrm>
            <a:prstGeom prst="rect">
              <a:avLst/>
            </a:prstGeom>
          </p:spPr>
        </p:pic>
        <p:sp>
          <p:nvSpPr>
            <p:cNvPr id="6" name="Gelijkbenige driehoek 5">
              <a:extLst>
                <a:ext uri="{FF2B5EF4-FFF2-40B4-BE49-F238E27FC236}">
                  <a16:creationId xmlns:a16="http://schemas.microsoft.com/office/drawing/2014/main" id="{7A98FD15-F316-A08D-AF61-6367EF96E5A5}"/>
                </a:ext>
              </a:extLst>
            </p:cNvPr>
            <p:cNvSpPr/>
            <p:nvPr/>
          </p:nvSpPr>
          <p:spPr>
            <a:xfrm rot="19704720">
              <a:off x="1023557" y="-1143138"/>
              <a:ext cx="3846941" cy="2713850"/>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2075209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3D242D-9C81-5F90-790C-80BAEF26F686}"/>
              </a:ext>
            </a:extLst>
          </p:cNvPr>
          <p:cNvSpPr>
            <a:spLocks noGrp="1"/>
          </p:cNvSpPr>
          <p:nvPr>
            <p:ph type="title"/>
          </p:nvPr>
        </p:nvSpPr>
        <p:spPr/>
        <p:txBody>
          <a:bodyPr>
            <a:normAutofit/>
          </a:bodyPr>
          <a:lstStyle/>
          <a:p>
            <a:r>
              <a:rPr lang="nl-NL" sz="4900" b="1" dirty="0">
                <a:solidFill>
                  <a:srgbClr val="E64122"/>
                </a:solidFill>
                <a:latin typeface="Calibri" panose="020F0502020204030204" pitchFamily="34" charset="0"/>
                <a:cs typeface="Calibri" panose="020F0502020204030204" pitchFamily="34" charset="0"/>
              </a:rPr>
              <a:t>Tot slot </a:t>
            </a:r>
            <a:endParaRPr lang="nl-NL" sz="4900" b="1" dirty="0">
              <a:solidFill>
                <a:srgbClr val="E64122"/>
              </a:solidFill>
              <a:highlight>
                <a:srgbClr val="FFFF00"/>
              </a:highlight>
              <a:latin typeface="Calibri" panose="020F0502020204030204" pitchFamily="34" charset="0"/>
              <a:cs typeface="Calibri" panose="020F0502020204030204" pitchFamily="34" charset="0"/>
            </a:endParaRPr>
          </a:p>
        </p:txBody>
      </p:sp>
      <p:sp>
        <p:nvSpPr>
          <p:cNvPr id="3" name="Tijdelijke aanduiding voor inhoud 2">
            <a:extLst>
              <a:ext uri="{FF2B5EF4-FFF2-40B4-BE49-F238E27FC236}">
                <a16:creationId xmlns:a16="http://schemas.microsoft.com/office/drawing/2014/main" id="{C2BB7C0C-5A84-69BC-7698-28F0C4F4F682}"/>
              </a:ext>
            </a:extLst>
          </p:cNvPr>
          <p:cNvSpPr>
            <a:spLocks noGrp="1"/>
          </p:cNvSpPr>
          <p:nvPr>
            <p:ph idx="1"/>
          </p:nvPr>
        </p:nvSpPr>
        <p:spPr/>
        <p:txBody>
          <a:bodyPr vert="horz" lIns="91440" tIns="45720" rIns="91440" bIns="45720" rtlCol="0" anchor="t">
            <a:normAutofit/>
          </a:bodyPr>
          <a:lstStyle/>
          <a:p>
            <a:pPr marL="0" indent="0">
              <a:buNone/>
            </a:pPr>
            <a:r>
              <a:rPr lang="nl-NL" dirty="0"/>
              <a:t>Welke vragen/opmerkingen blijven over na deze workshop? </a:t>
            </a:r>
          </a:p>
          <a:p>
            <a:pPr marL="0" indent="0">
              <a:buNone/>
            </a:pPr>
            <a:endParaRPr lang="nl-NL" dirty="0"/>
          </a:p>
          <a:p>
            <a:pPr marL="0" indent="0">
              <a:buNone/>
            </a:pPr>
            <a:r>
              <a:rPr lang="nl-NL" dirty="0"/>
              <a:t>Noteer ze in deze </a:t>
            </a:r>
            <a:r>
              <a:rPr lang="nl-NL" dirty="0" err="1"/>
              <a:t>Mentimeter</a:t>
            </a:r>
            <a:endParaRPr lang="nl-NL" dirty="0"/>
          </a:p>
        </p:txBody>
      </p:sp>
      <p:pic>
        <p:nvPicPr>
          <p:cNvPr id="7" name="Afbeelding 6">
            <a:hlinkClick r:id="rId3"/>
            <a:extLst>
              <a:ext uri="{FF2B5EF4-FFF2-40B4-BE49-F238E27FC236}">
                <a16:creationId xmlns:a16="http://schemas.microsoft.com/office/drawing/2014/main" id="{EC53C39B-8086-0E71-0518-24109C143BF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42580" y="5732647"/>
            <a:ext cx="2388030" cy="845202"/>
          </a:xfrm>
          <a:prstGeom prst="rect">
            <a:avLst/>
          </a:prstGeom>
          <a:noFill/>
          <a:ln>
            <a:noFill/>
          </a:ln>
        </p:spPr>
      </p:pic>
      <p:pic>
        <p:nvPicPr>
          <p:cNvPr id="1026" name="Picture 2">
            <a:extLst>
              <a:ext uri="{FF2B5EF4-FFF2-40B4-BE49-F238E27FC236}">
                <a16:creationId xmlns:a16="http://schemas.microsoft.com/office/drawing/2014/main" id="{7DFFB9C8-E1BB-3C29-93E3-FDB83B4612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6770" y="2303647"/>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1147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0A597D97-203B-498B-95D3-E90DC961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fbeelding 2" descr="Zijaanzicht van een persoon die in het water duikt">
            <a:extLst>
              <a:ext uri="{FF2B5EF4-FFF2-40B4-BE49-F238E27FC236}">
                <a16:creationId xmlns:a16="http://schemas.microsoft.com/office/drawing/2014/main" id="{739C4857-29F6-EE1D-5528-87756F61DE71}"/>
              </a:ext>
            </a:extLst>
          </p:cNvPr>
          <p:cNvPicPr>
            <a:picLocks noChangeAspect="1"/>
          </p:cNvPicPr>
          <p:nvPr/>
        </p:nvPicPr>
        <p:blipFill rotWithShape="1">
          <a:blip r:embed="rId2"/>
          <a:srcRect t="9265" b="26776"/>
          <a:stretch/>
        </p:blipFill>
        <p:spPr>
          <a:xfrm>
            <a:off x="4175761" y="1405900"/>
            <a:ext cx="7924800" cy="3383270"/>
          </a:xfrm>
          <a:prstGeom prst="rect">
            <a:avLst/>
          </a:prstGeom>
        </p:spPr>
      </p:pic>
      <p:sp useBgFill="1">
        <p:nvSpPr>
          <p:cNvPr id="43" name="Freeform: Shape 42">
            <a:extLst>
              <a:ext uri="{FF2B5EF4-FFF2-40B4-BE49-F238E27FC236}">
                <a16:creationId xmlns:a16="http://schemas.microsoft.com/office/drawing/2014/main" id="{6A6EF10E-DF41-4BD3-8EB4-6F646531D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4272" cy="6858000"/>
          </a:xfrm>
          <a:custGeom>
            <a:avLst/>
            <a:gdLst>
              <a:gd name="connsiteX0" fmla="*/ 0 w 6244272"/>
              <a:gd name="connsiteY0" fmla="*/ 0 h 6858000"/>
              <a:gd name="connsiteX1" fmla="*/ 732568 w 6244272"/>
              <a:gd name="connsiteY1" fmla="*/ 0 h 6858000"/>
              <a:gd name="connsiteX2" fmla="*/ 947849 w 6244272"/>
              <a:gd name="connsiteY2" fmla="*/ 0 h 6858000"/>
              <a:gd name="connsiteX3" fmla="*/ 1823619 w 6244272"/>
              <a:gd name="connsiteY3" fmla="*/ 0 h 6858000"/>
              <a:gd name="connsiteX4" fmla="*/ 5235673 w 6244272"/>
              <a:gd name="connsiteY4" fmla="*/ 0 h 6858000"/>
              <a:gd name="connsiteX5" fmla="*/ 4933297 w 6244272"/>
              <a:gd name="connsiteY5" fmla="*/ 110269 h 6858000"/>
              <a:gd name="connsiteX6" fmla="*/ 4976910 w 6244272"/>
              <a:gd name="connsiteY6" fmla="*/ 135168 h 6858000"/>
              <a:gd name="connsiteX7" fmla="*/ 5238580 w 6244272"/>
              <a:gd name="connsiteY7" fmla="*/ 71141 h 6858000"/>
              <a:gd name="connsiteX8" fmla="*/ 5290914 w 6244272"/>
              <a:gd name="connsiteY8" fmla="*/ 88927 h 6858000"/>
              <a:gd name="connsiteX9" fmla="*/ 5264747 w 6244272"/>
              <a:gd name="connsiteY9" fmla="*/ 163625 h 6858000"/>
              <a:gd name="connsiteX10" fmla="*/ 5151357 w 6244272"/>
              <a:gd name="connsiteY10" fmla="*/ 192082 h 6858000"/>
              <a:gd name="connsiteX11" fmla="*/ 4974002 w 6244272"/>
              <a:gd name="connsiteY11" fmla="*/ 373491 h 6858000"/>
              <a:gd name="connsiteX12" fmla="*/ 5241488 w 6244272"/>
              <a:gd name="connsiteY12" fmla="*/ 352148 h 6858000"/>
              <a:gd name="connsiteX13" fmla="*/ 5288007 w 6244272"/>
              <a:gd name="connsiteY13" fmla="*/ 394834 h 6858000"/>
              <a:gd name="connsiteX14" fmla="*/ 5305452 w 6244272"/>
              <a:gd name="connsiteY14" fmla="*/ 451747 h 6858000"/>
              <a:gd name="connsiteX15" fmla="*/ 5383953 w 6244272"/>
              <a:gd name="connsiteY15" fmla="*/ 359262 h 6858000"/>
              <a:gd name="connsiteX16" fmla="*/ 5450825 w 6244272"/>
              <a:gd name="connsiteY16" fmla="*/ 334364 h 6858000"/>
              <a:gd name="connsiteX17" fmla="*/ 5471177 w 6244272"/>
              <a:gd name="connsiteY17" fmla="*/ 416176 h 6858000"/>
              <a:gd name="connsiteX18" fmla="*/ 5410121 w 6244272"/>
              <a:gd name="connsiteY18" fmla="*/ 505101 h 6858000"/>
              <a:gd name="connsiteX19" fmla="*/ 5247303 w 6244272"/>
              <a:gd name="connsiteY19" fmla="*/ 558458 h 6858000"/>
              <a:gd name="connsiteX20" fmla="*/ 5421750 w 6244272"/>
              <a:gd name="connsiteY20" fmla="*/ 558458 h 6858000"/>
              <a:gd name="connsiteX21" fmla="*/ 5622364 w 6244272"/>
              <a:gd name="connsiteY21" fmla="*/ 522887 h 6858000"/>
              <a:gd name="connsiteX22" fmla="*/ 5834608 w 6244272"/>
              <a:gd name="connsiteY22" fmla="*/ 533558 h 6858000"/>
              <a:gd name="connsiteX23" fmla="*/ 6035223 w 6244272"/>
              <a:gd name="connsiteY23" fmla="*/ 462417 h 6858000"/>
              <a:gd name="connsiteX24" fmla="*/ 6238745 w 6244272"/>
              <a:gd name="connsiteY24" fmla="*/ 465975 h 6858000"/>
              <a:gd name="connsiteX25" fmla="*/ 5337434 w 6244272"/>
              <a:gd name="connsiteY25" fmla="*/ 910606 h 6858000"/>
              <a:gd name="connsiteX26" fmla="*/ 5381046 w 6244272"/>
              <a:gd name="connsiteY26" fmla="*/ 921277 h 6858000"/>
              <a:gd name="connsiteX27" fmla="*/ 5439195 w 6244272"/>
              <a:gd name="connsiteY27" fmla="*/ 949734 h 6858000"/>
              <a:gd name="connsiteX28" fmla="*/ 5395583 w 6244272"/>
              <a:gd name="connsiteY28" fmla="*/ 1006647 h 6858000"/>
              <a:gd name="connsiteX29" fmla="*/ 5160079 w 6244272"/>
              <a:gd name="connsiteY29" fmla="*/ 1113358 h 6858000"/>
              <a:gd name="connsiteX30" fmla="*/ 5101930 w 6244272"/>
              <a:gd name="connsiteY30" fmla="*/ 1220069 h 6858000"/>
              <a:gd name="connsiteX31" fmla="*/ 5174617 w 6244272"/>
              <a:gd name="connsiteY31" fmla="*/ 1209399 h 6858000"/>
              <a:gd name="connsiteX32" fmla="*/ 5238580 w 6244272"/>
              <a:gd name="connsiteY32" fmla="*/ 1230741 h 6858000"/>
              <a:gd name="connsiteX33" fmla="*/ 5212414 w 6244272"/>
              <a:gd name="connsiteY33" fmla="*/ 1365909 h 6858000"/>
              <a:gd name="connsiteX34" fmla="*/ 4878056 w 6244272"/>
              <a:gd name="connsiteY34" fmla="*/ 1540204 h 6858000"/>
              <a:gd name="connsiteX35" fmla="*/ 4848982 w 6244272"/>
              <a:gd name="connsiteY35" fmla="*/ 1597117 h 6858000"/>
              <a:gd name="connsiteX36" fmla="*/ 4889686 w 6244272"/>
              <a:gd name="connsiteY36" fmla="*/ 1636245 h 6858000"/>
              <a:gd name="connsiteX37" fmla="*/ 4997261 w 6244272"/>
              <a:gd name="connsiteY37" fmla="*/ 1657587 h 6858000"/>
              <a:gd name="connsiteX38" fmla="*/ 4846074 w 6244272"/>
              <a:gd name="connsiteY38" fmla="*/ 1849668 h 6858000"/>
              <a:gd name="connsiteX39" fmla="*/ 4790832 w 6244272"/>
              <a:gd name="connsiteY39" fmla="*/ 1903025 h 6858000"/>
              <a:gd name="connsiteX40" fmla="*/ 4694886 w 6244272"/>
              <a:gd name="connsiteY40" fmla="*/ 1984836 h 6858000"/>
              <a:gd name="connsiteX41" fmla="*/ 4694886 w 6244272"/>
              <a:gd name="connsiteY41" fmla="*/ 2013292 h 6858000"/>
              <a:gd name="connsiteX42" fmla="*/ 4822814 w 6244272"/>
              <a:gd name="connsiteY42" fmla="*/ 2102219 h 6858000"/>
              <a:gd name="connsiteX43" fmla="*/ 5055411 w 6244272"/>
              <a:gd name="connsiteY43" fmla="*/ 2077320 h 6858000"/>
              <a:gd name="connsiteX44" fmla="*/ 4712331 w 6244272"/>
              <a:gd name="connsiteY44" fmla="*/ 2208931 h 6858000"/>
              <a:gd name="connsiteX45" fmla="*/ 5822979 w 6244272"/>
              <a:gd name="connsiteY45" fmla="*/ 1892353 h 6858000"/>
              <a:gd name="connsiteX46" fmla="*/ 5753200 w 6244272"/>
              <a:gd name="connsiteY46" fmla="*/ 1974165 h 6858000"/>
              <a:gd name="connsiteX47" fmla="*/ 5363601 w 6244272"/>
              <a:gd name="connsiteY47" fmla="*/ 2191146 h 6858000"/>
              <a:gd name="connsiteX48" fmla="*/ 5253118 w 6244272"/>
              <a:gd name="connsiteY48" fmla="*/ 2326314 h 6858000"/>
              <a:gd name="connsiteX49" fmla="*/ 5136819 w 6244272"/>
              <a:gd name="connsiteY49" fmla="*/ 2401012 h 6858000"/>
              <a:gd name="connsiteX50" fmla="*/ 4974002 w 6244272"/>
              <a:gd name="connsiteY50" fmla="*/ 2401012 h 6858000"/>
              <a:gd name="connsiteX51" fmla="*/ 4857704 w 6244272"/>
              <a:gd name="connsiteY51" fmla="*/ 2518395 h 6858000"/>
              <a:gd name="connsiteX52" fmla="*/ 4976910 w 6244272"/>
              <a:gd name="connsiteY52" fmla="*/ 2543294 h 6858000"/>
              <a:gd name="connsiteX53" fmla="*/ 5116467 w 6244272"/>
              <a:gd name="connsiteY53" fmla="*/ 2525509 h 6858000"/>
              <a:gd name="connsiteX54" fmla="*/ 5273470 w 6244272"/>
              <a:gd name="connsiteY54" fmla="*/ 2564636 h 6858000"/>
              <a:gd name="connsiteX55" fmla="*/ 5418843 w 6244272"/>
              <a:gd name="connsiteY55" fmla="*/ 2532623 h 6858000"/>
              <a:gd name="connsiteX56" fmla="*/ 5593290 w 6244272"/>
              <a:gd name="connsiteY56" fmla="*/ 2553965 h 6858000"/>
              <a:gd name="connsiteX57" fmla="*/ 5648532 w 6244272"/>
              <a:gd name="connsiteY57" fmla="*/ 2692689 h 6858000"/>
              <a:gd name="connsiteX58" fmla="*/ 5665976 w 6244272"/>
              <a:gd name="connsiteY58" fmla="*/ 2703362 h 6858000"/>
              <a:gd name="connsiteX59" fmla="*/ 5988704 w 6244272"/>
              <a:gd name="connsiteY59" fmla="*/ 2923898 h 6858000"/>
              <a:gd name="connsiteX60" fmla="*/ 6078835 w 6244272"/>
              <a:gd name="connsiteY60" fmla="*/ 2941684 h 6858000"/>
              <a:gd name="connsiteX61" fmla="*/ 5546771 w 6244272"/>
              <a:gd name="connsiteY61" fmla="*/ 3329402 h 6858000"/>
              <a:gd name="connsiteX62" fmla="*/ 5904388 w 6244272"/>
              <a:gd name="connsiteY62" fmla="*/ 3229805 h 6858000"/>
              <a:gd name="connsiteX63" fmla="*/ 5953814 w 6244272"/>
              <a:gd name="connsiteY63" fmla="*/ 3393429 h 6858000"/>
              <a:gd name="connsiteX64" fmla="*/ 5785182 w 6244272"/>
              <a:gd name="connsiteY64" fmla="*/ 3539269 h 6858000"/>
              <a:gd name="connsiteX65" fmla="*/ 5724125 w 6244272"/>
              <a:gd name="connsiteY65" fmla="*/ 3827390 h 6858000"/>
              <a:gd name="connsiteX66" fmla="*/ 5753200 w 6244272"/>
              <a:gd name="connsiteY66" fmla="*/ 4090612 h 6858000"/>
              <a:gd name="connsiteX67" fmla="*/ 5825886 w 6244272"/>
              <a:gd name="connsiteY67" fmla="*/ 4172424 h 6858000"/>
              <a:gd name="connsiteX68" fmla="*/ 5930554 w 6244272"/>
              <a:gd name="connsiteY68" fmla="*/ 4321821 h 6858000"/>
              <a:gd name="connsiteX69" fmla="*/ 5994519 w 6244272"/>
              <a:gd name="connsiteY69" fmla="*/ 4414305 h 6858000"/>
              <a:gd name="connsiteX70" fmla="*/ 6218393 w 6244272"/>
              <a:gd name="connsiteY70" fmla="*/ 4378734 h 6858000"/>
              <a:gd name="connsiteX71" fmla="*/ 5918925 w 6244272"/>
              <a:gd name="connsiteY71" fmla="*/ 4613499 h 6858000"/>
              <a:gd name="connsiteX72" fmla="*/ 6160243 w 6244272"/>
              <a:gd name="connsiteY72" fmla="*/ 4585042 h 6858000"/>
              <a:gd name="connsiteX73" fmla="*/ 6238745 w 6244272"/>
              <a:gd name="connsiteY73" fmla="*/ 4602828 h 6858000"/>
              <a:gd name="connsiteX74" fmla="*/ 6195133 w 6244272"/>
              <a:gd name="connsiteY74" fmla="*/ 4677526 h 6858000"/>
              <a:gd name="connsiteX75" fmla="*/ 6017778 w 6244272"/>
              <a:gd name="connsiteY75" fmla="*/ 4805580 h 6858000"/>
              <a:gd name="connsiteX76" fmla="*/ 5651439 w 6244272"/>
              <a:gd name="connsiteY76" fmla="*/ 5154171 h 6858000"/>
              <a:gd name="connsiteX77" fmla="*/ 6006149 w 6244272"/>
              <a:gd name="connsiteY77" fmla="*/ 4994104 h 6858000"/>
              <a:gd name="connsiteX78" fmla="*/ 5633994 w 6244272"/>
              <a:gd name="connsiteY78" fmla="*/ 5353367 h 6858000"/>
              <a:gd name="connsiteX79" fmla="*/ 5552586 w 6244272"/>
              <a:gd name="connsiteY79" fmla="*/ 5474306 h 6858000"/>
              <a:gd name="connsiteX80" fmla="*/ 5383953 w 6244272"/>
              <a:gd name="connsiteY80" fmla="*/ 5769542 h 6858000"/>
              <a:gd name="connsiteX81" fmla="*/ 5392675 w 6244272"/>
              <a:gd name="connsiteY81" fmla="*/ 5801555 h 6858000"/>
              <a:gd name="connsiteX82" fmla="*/ 5584568 w 6244272"/>
              <a:gd name="connsiteY82" fmla="*/ 5755314 h 6858000"/>
              <a:gd name="connsiteX83" fmla="*/ 5334526 w 6244272"/>
              <a:gd name="connsiteY83" fmla="*/ 6004307 h 6858000"/>
              <a:gd name="connsiteX84" fmla="*/ 5075763 w 6244272"/>
              <a:gd name="connsiteY84" fmla="*/ 6196388 h 6858000"/>
              <a:gd name="connsiteX85" fmla="*/ 5258933 w 6244272"/>
              <a:gd name="connsiteY85" fmla="*/ 6167932 h 6858000"/>
              <a:gd name="connsiteX86" fmla="*/ 5511881 w 6244272"/>
              <a:gd name="connsiteY86" fmla="*/ 6057663 h 6858000"/>
              <a:gd name="connsiteX87" fmla="*/ 5599105 w 6244272"/>
              <a:gd name="connsiteY87" fmla="*/ 6100347 h 6858000"/>
              <a:gd name="connsiteX88" fmla="*/ 5360693 w 6244272"/>
              <a:gd name="connsiteY88" fmla="*/ 6281757 h 6858000"/>
              <a:gd name="connsiteX89" fmla="*/ 5224043 w 6244272"/>
              <a:gd name="connsiteY89" fmla="*/ 6367127 h 6858000"/>
              <a:gd name="connsiteX90" fmla="*/ 5168801 w 6244272"/>
              <a:gd name="connsiteY90" fmla="*/ 6431153 h 6858000"/>
              <a:gd name="connsiteX91" fmla="*/ 5011799 w 6244272"/>
              <a:gd name="connsiteY91" fmla="*/ 6658805 h 6858000"/>
              <a:gd name="connsiteX92" fmla="*/ 4651275 w 6244272"/>
              <a:gd name="connsiteY92" fmla="*/ 6858000 h 6858000"/>
              <a:gd name="connsiteX93" fmla="*/ 1823619 w 6244272"/>
              <a:gd name="connsiteY93" fmla="*/ 6858000 h 6858000"/>
              <a:gd name="connsiteX94" fmla="*/ 947849 w 6244272"/>
              <a:gd name="connsiteY94" fmla="*/ 6858000 h 6858000"/>
              <a:gd name="connsiteX95" fmla="*/ 732568 w 6244272"/>
              <a:gd name="connsiteY95" fmla="*/ 6858000 h 6858000"/>
              <a:gd name="connsiteX96" fmla="*/ 0 w 6244272"/>
              <a:gd name="connsiteY9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244272" h="6858000">
                <a:moveTo>
                  <a:pt x="0" y="0"/>
                </a:moveTo>
                <a:lnTo>
                  <a:pt x="732568" y="0"/>
                </a:lnTo>
                <a:lnTo>
                  <a:pt x="947849" y="0"/>
                </a:lnTo>
                <a:lnTo>
                  <a:pt x="1823619" y="0"/>
                </a:lnTo>
                <a:lnTo>
                  <a:pt x="5235673" y="0"/>
                </a:lnTo>
                <a:cubicBezTo>
                  <a:pt x="5133912" y="35571"/>
                  <a:pt x="5035058" y="78255"/>
                  <a:pt x="4933297" y="110269"/>
                </a:cubicBezTo>
                <a:cubicBezTo>
                  <a:pt x="4947835" y="145839"/>
                  <a:pt x="4962372" y="138725"/>
                  <a:pt x="4976910" y="135168"/>
                </a:cubicBezTo>
                <a:cubicBezTo>
                  <a:pt x="5064133" y="120941"/>
                  <a:pt x="5154264" y="110269"/>
                  <a:pt x="5238580" y="71141"/>
                </a:cubicBezTo>
                <a:cubicBezTo>
                  <a:pt x="5258933" y="64027"/>
                  <a:pt x="5282192" y="64027"/>
                  <a:pt x="5290914" y="88927"/>
                </a:cubicBezTo>
                <a:cubicBezTo>
                  <a:pt x="5305452" y="124497"/>
                  <a:pt x="5285100" y="145839"/>
                  <a:pt x="5264747" y="163625"/>
                </a:cubicBezTo>
                <a:cubicBezTo>
                  <a:pt x="5229858" y="195638"/>
                  <a:pt x="5189154" y="188525"/>
                  <a:pt x="5151357" y="192082"/>
                </a:cubicBezTo>
                <a:cubicBezTo>
                  <a:pt x="5046689" y="209867"/>
                  <a:pt x="4997261" y="259665"/>
                  <a:pt x="4974002" y="373491"/>
                </a:cubicBezTo>
                <a:cubicBezTo>
                  <a:pt x="5064133" y="327250"/>
                  <a:pt x="5154264" y="384162"/>
                  <a:pt x="5241488" y="352148"/>
                </a:cubicBezTo>
                <a:cubicBezTo>
                  <a:pt x="5264747" y="345034"/>
                  <a:pt x="5299637" y="355706"/>
                  <a:pt x="5288007" y="394834"/>
                </a:cubicBezTo>
                <a:cubicBezTo>
                  <a:pt x="5276378" y="430405"/>
                  <a:pt x="5238580" y="458860"/>
                  <a:pt x="5305452" y="451747"/>
                </a:cubicBezTo>
                <a:cubicBezTo>
                  <a:pt x="5354879" y="448189"/>
                  <a:pt x="5369416" y="405504"/>
                  <a:pt x="5383953" y="359262"/>
                </a:cubicBezTo>
                <a:cubicBezTo>
                  <a:pt x="5395583" y="334364"/>
                  <a:pt x="5427565" y="320135"/>
                  <a:pt x="5450825" y="334364"/>
                </a:cubicBezTo>
                <a:cubicBezTo>
                  <a:pt x="5479899" y="348592"/>
                  <a:pt x="5471177" y="387720"/>
                  <a:pt x="5471177" y="416176"/>
                </a:cubicBezTo>
                <a:cubicBezTo>
                  <a:pt x="5474085" y="469532"/>
                  <a:pt x="5450825" y="494431"/>
                  <a:pt x="5410121" y="505101"/>
                </a:cubicBezTo>
                <a:cubicBezTo>
                  <a:pt x="5360693" y="519330"/>
                  <a:pt x="5311267" y="537116"/>
                  <a:pt x="5247303" y="558458"/>
                </a:cubicBezTo>
                <a:cubicBezTo>
                  <a:pt x="5317082" y="594028"/>
                  <a:pt x="5369416" y="586915"/>
                  <a:pt x="5421750" y="558458"/>
                </a:cubicBezTo>
                <a:cubicBezTo>
                  <a:pt x="5485714" y="526444"/>
                  <a:pt x="5570030" y="483759"/>
                  <a:pt x="5622364" y="522887"/>
                </a:cubicBezTo>
                <a:cubicBezTo>
                  <a:pt x="5700865" y="579800"/>
                  <a:pt x="5764829" y="544229"/>
                  <a:pt x="5834608" y="533558"/>
                </a:cubicBezTo>
                <a:cubicBezTo>
                  <a:pt x="5979982" y="512216"/>
                  <a:pt x="5889850" y="480203"/>
                  <a:pt x="6035223" y="462417"/>
                </a:cubicBezTo>
                <a:cubicBezTo>
                  <a:pt x="6093372" y="455303"/>
                  <a:pt x="6154429" y="426847"/>
                  <a:pt x="6238745" y="465975"/>
                </a:cubicBezTo>
                <a:cubicBezTo>
                  <a:pt x="5857868" y="672284"/>
                  <a:pt x="5677606" y="658055"/>
                  <a:pt x="5337434" y="910606"/>
                </a:cubicBezTo>
                <a:cubicBezTo>
                  <a:pt x="5351971" y="935506"/>
                  <a:pt x="5366508" y="924835"/>
                  <a:pt x="5381046" y="921277"/>
                </a:cubicBezTo>
                <a:cubicBezTo>
                  <a:pt x="5404305" y="917720"/>
                  <a:pt x="5433380" y="903491"/>
                  <a:pt x="5439195" y="949734"/>
                </a:cubicBezTo>
                <a:cubicBezTo>
                  <a:pt x="5442103" y="985305"/>
                  <a:pt x="5424657" y="1003089"/>
                  <a:pt x="5395583" y="1006647"/>
                </a:cubicBezTo>
                <a:cubicBezTo>
                  <a:pt x="5311267" y="1020875"/>
                  <a:pt x="5235673" y="1070674"/>
                  <a:pt x="5160079" y="1113358"/>
                </a:cubicBezTo>
                <a:cubicBezTo>
                  <a:pt x="5125190" y="1131144"/>
                  <a:pt x="5087393" y="1156043"/>
                  <a:pt x="5101930" y="1220069"/>
                </a:cubicBezTo>
                <a:cubicBezTo>
                  <a:pt x="5131004" y="1237855"/>
                  <a:pt x="5151357" y="1212955"/>
                  <a:pt x="5174617" y="1209399"/>
                </a:cubicBezTo>
                <a:cubicBezTo>
                  <a:pt x="5197876" y="1205842"/>
                  <a:pt x="5253118" y="1220069"/>
                  <a:pt x="5238580" y="1230741"/>
                </a:cubicBezTo>
                <a:cubicBezTo>
                  <a:pt x="5171709" y="1269868"/>
                  <a:pt x="5293822" y="1365909"/>
                  <a:pt x="5212414" y="1365909"/>
                </a:cubicBezTo>
                <a:cubicBezTo>
                  <a:pt x="5078671" y="1365909"/>
                  <a:pt x="5005984" y="1536647"/>
                  <a:pt x="4878056" y="1540204"/>
                </a:cubicBezTo>
                <a:cubicBezTo>
                  <a:pt x="4857704" y="1540204"/>
                  <a:pt x="4848982" y="1572219"/>
                  <a:pt x="4848982" y="1597117"/>
                </a:cubicBezTo>
                <a:cubicBezTo>
                  <a:pt x="4848982" y="1629132"/>
                  <a:pt x="4869333" y="1632688"/>
                  <a:pt x="4889686" y="1636245"/>
                </a:cubicBezTo>
                <a:cubicBezTo>
                  <a:pt x="4921668" y="1639802"/>
                  <a:pt x="4956557" y="1597117"/>
                  <a:pt x="4997261" y="1657587"/>
                </a:cubicBezTo>
                <a:cubicBezTo>
                  <a:pt x="4921668" y="1693158"/>
                  <a:pt x="4843167" y="1728729"/>
                  <a:pt x="4846074" y="1849668"/>
                </a:cubicBezTo>
                <a:cubicBezTo>
                  <a:pt x="4846074" y="1881683"/>
                  <a:pt x="4814092" y="1895910"/>
                  <a:pt x="4790832" y="1903025"/>
                </a:cubicBezTo>
                <a:cubicBezTo>
                  <a:pt x="4750128" y="1917252"/>
                  <a:pt x="4718146" y="1938595"/>
                  <a:pt x="4694886" y="1984836"/>
                </a:cubicBezTo>
                <a:cubicBezTo>
                  <a:pt x="4694886" y="1995507"/>
                  <a:pt x="4694886" y="2002622"/>
                  <a:pt x="4694886" y="2013292"/>
                </a:cubicBezTo>
                <a:cubicBezTo>
                  <a:pt x="4700701" y="2123562"/>
                  <a:pt x="4758850" y="2120004"/>
                  <a:pt x="4822814" y="2102219"/>
                </a:cubicBezTo>
                <a:cubicBezTo>
                  <a:pt x="4898408" y="2080877"/>
                  <a:pt x="4974002" y="2038192"/>
                  <a:pt x="5055411" y="2077320"/>
                </a:cubicBezTo>
                <a:cubicBezTo>
                  <a:pt x="4942020" y="2130676"/>
                  <a:pt x="4817000" y="2134233"/>
                  <a:pt x="4712331" y="2208931"/>
                </a:cubicBezTo>
                <a:cubicBezTo>
                  <a:pt x="5101930" y="2223159"/>
                  <a:pt x="5445010" y="1984836"/>
                  <a:pt x="5822979" y="1892353"/>
                </a:cubicBezTo>
                <a:cubicBezTo>
                  <a:pt x="5811349" y="1952823"/>
                  <a:pt x="5779367" y="1967051"/>
                  <a:pt x="5753200" y="1974165"/>
                </a:cubicBezTo>
                <a:cubicBezTo>
                  <a:pt x="5613642" y="2020407"/>
                  <a:pt x="5491529" y="2112891"/>
                  <a:pt x="5363601" y="2191146"/>
                </a:cubicBezTo>
                <a:cubicBezTo>
                  <a:pt x="5311267" y="2223159"/>
                  <a:pt x="5273470" y="2258731"/>
                  <a:pt x="5253118" y="2326314"/>
                </a:cubicBezTo>
                <a:cubicBezTo>
                  <a:pt x="5235673" y="2390340"/>
                  <a:pt x="5200783" y="2418796"/>
                  <a:pt x="5136819" y="2401012"/>
                </a:cubicBezTo>
                <a:cubicBezTo>
                  <a:pt x="5084485" y="2386784"/>
                  <a:pt x="5029243" y="2393898"/>
                  <a:pt x="4974002" y="2401012"/>
                </a:cubicBezTo>
                <a:cubicBezTo>
                  <a:pt x="4912946" y="2408126"/>
                  <a:pt x="4843167" y="2479267"/>
                  <a:pt x="4857704" y="2518395"/>
                </a:cubicBezTo>
                <a:cubicBezTo>
                  <a:pt x="4886778" y="2582422"/>
                  <a:pt x="4936205" y="2550408"/>
                  <a:pt x="4976910" y="2543294"/>
                </a:cubicBezTo>
                <a:cubicBezTo>
                  <a:pt x="5026336" y="2536181"/>
                  <a:pt x="5116467" y="2518395"/>
                  <a:pt x="5116467" y="2525509"/>
                </a:cubicBezTo>
                <a:cubicBezTo>
                  <a:pt x="5148450" y="2685576"/>
                  <a:pt x="5221136" y="2564636"/>
                  <a:pt x="5273470" y="2564636"/>
                </a:cubicBezTo>
                <a:cubicBezTo>
                  <a:pt x="5322897" y="2564636"/>
                  <a:pt x="5372323" y="2546851"/>
                  <a:pt x="5418843" y="2532623"/>
                </a:cubicBezTo>
                <a:cubicBezTo>
                  <a:pt x="5479899" y="2514837"/>
                  <a:pt x="5535140" y="2546851"/>
                  <a:pt x="5593290" y="2553965"/>
                </a:cubicBezTo>
                <a:cubicBezTo>
                  <a:pt x="5645624" y="2561080"/>
                  <a:pt x="5616550" y="2653563"/>
                  <a:pt x="5648532" y="2692689"/>
                </a:cubicBezTo>
                <a:cubicBezTo>
                  <a:pt x="5654346" y="2703362"/>
                  <a:pt x="5660161" y="2703362"/>
                  <a:pt x="5665976" y="2703362"/>
                </a:cubicBezTo>
                <a:cubicBezTo>
                  <a:pt x="5683421" y="2980812"/>
                  <a:pt x="5988704" y="2913227"/>
                  <a:pt x="5988704" y="2923898"/>
                </a:cubicBezTo>
                <a:cubicBezTo>
                  <a:pt x="6014871" y="2941684"/>
                  <a:pt x="6046853" y="2899000"/>
                  <a:pt x="6078835" y="2941684"/>
                </a:cubicBezTo>
                <a:cubicBezTo>
                  <a:pt x="5942185" y="3137322"/>
                  <a:pt x="5732847" y="3183563"/>
                  <a:pt x="5546771" y="3329402"/>
                </a:cubicBezTo>
                <a:cubicBezTo>
                  <a:pt x="5700865" y="3379202"/>
                  <a:pt x="5790997" y="3208463"/>
                  <a:pt x="5904388" y="3229805"/>
                </a:cubicBezTo>
                <a:cubicBezTo>
                  <a:pt x="5959629" y="3283162"/>
                  <a:pt x="5793904" y="3368530"/>
                  <a:pt x="5953814" y="3393429"/>
                </a:cubicBezTo>
                <a:cubicBezTo>
                  <a:pt x="5884036" y="3439672"/>
                  <a:pt x="5834608" y="3485914"/>
                  <a:pt x="5785182" y="3539269"/>
                </a:cubicBezTo>
                <a:cubicBezTo>
                  <a:pt x="5700865" y="3635309"/>
                  <a:pt x="5683421" y="3699337"/>
                  <a:pt x="5724125" y="3827390"/>
                </a:cubicBezTo>
                <a:cubicBezTo>
                  <a:pt x="5750293" y="3912759"/>
                  <a:pt x="5788089" y="3991015"/>
                  <a:pt x="5753200" y="4090612"/>
                </a:cubicBezTo>
                <a:cubicBezTo>
                  <a:pt x="5729940" y="4158196"/>
                  <a:pt x="5738663" y="4204438"/>
                  <a:pt x="5825886" y="4172424"/>
                </a:cubicBezTo>
                <a:cubicBezTo>
                  <a:pt x="5918925" y="4140411"/>
                  <a:pt x="5953814" y="4200882"/>
                  <a:pt x="5930554" y="4321821"/>
                </a:cubicBezTo>
                <a:cubicBezTo>
                  <a:pt x="5916018" y="4400076"/>
                  <a:pt x="5930554" y="4424975"/>
                  <a:pt x="5994519" y="4414305"/>
                </a:cubicBezTo>
                <a:cubicBezTo>
                  <a:pt x="6064297" y="4403633"/>
                  <a:pt x="6131169" y="4353835"/>
                  <a:pt x="6218393" y="4378734"/>
                </a:cubicBezTo>
                <a:cubicBezTo>
                  <a:pt x="6148614" y="4521016"/>
                  <a:pt x="6000333" y="4478331"/>
                  <a:pt x="5918925" y="4613499"/>
                </a:cubicBezTo>
                <a:cubicBezTo>
                  <a:pt x="6014871" y="4613499"/>
                  <a:pt x="6090465" y="4613499"/>
                  <a:pt x="6160243" y="4585042"/>
                </a:cubicBezTo>
                <a:cubicBezTo>
                  <a:pt x="6189318" y="4574373"/>
                  <a:pt x="6221300" y="4560144"/>
                  <a:pt x="6238745" y="4602828"/>
                </a:cubicBezTo>
                <a:cubicBezTo>
                  <a:pt x="6259098" y="4652628"/>
                  <a:pt x="6218393" y="4670412"/>
                  <a:pt x="6195133" y="4677526"/>
                </a:cubicBezTo>
                <a:cubicBezTo>
                  <a:pt x="6128261" y="4702425"/>
                  <a:pt x="6075928" y="4759339"/>
                  <a:pt x="6017778" y="4805580"/>
                </a:cubicBezTo>
                <a:cubicBezTo>
                  <a:pt x="5892758" y="4905177"/>
                  <a:pt x="5756107" y="4990547"/>
                  <a:pt x="5651439" y="5154171"/>
                </a:cubicBezTo>
                <a:cubicBezTo>
                  <a:pt x="5782275" y="5111487"/>
                  <a:pt x="5881128" y="5011889"/>
                  <a:pt x="6006149" y="4994104"/>
                </a:cubicBezTo>
                <a:cubicBezTo>
                  <a:pt x="5898572" y="5143500"/>
                  <a:pt x="5761922" y="5243097"/>
                  <a:pt x="5633994" y="5353367"/>
                </a:cubicBezTo>
                <a:cubicBezTo>
                  <a:pt x="5596197" y="5385379"/>
                  <a:pt x="5558400" y="5406721"/>
                  <a:pt x="5552586" y="5474306"/>
                </a:cubicBezTo>
                <a:cubicBezTo>
                  <a:pt x="5535140" y="5605917"/>
                  <a:pt x="5488622" y="5712629"/>
                  <a:pt x="5383953" y="5769542"/>
                </a:cubicBezTo>
                <a:cubicBezTo>
                  <a:pt x="5383953" y="5769542"/>
                  <a:pt x="5389768" y="5790884"/>
                  <a:pt x="5392675" y="5801555"/>
                </a:cubicBezTo>
                <a:cubicBezTo>
                  <a:pt x="5456640" y="5805112"/>
                  <a:pt x="5506066" y="5726858"/>
                  <a:pt x="5584568" y="5755314"/>
                </a:cubicBezTo>
                <a:cubicBezTo>
                  <a:pt x="5506066" y="5862025"/>
                  <a:pt x="5442103" y="5954508"/>
                  <a:pt x="5334526" y="6004307"/>
                </a:cubicBezTo>
                <a:cubicBezTo>
                  <a:pt x="5247303" y="6043434"/>
                  <a:pt x="5139727" y="6068335"/>
                  <a:pt x="5075763" y="6196388"/>
                </a:cubicBezTo>
                <a:cubicBezTo>
                  <a:pt x="5148450" y="6221287"/>
                  <a:pt x="5203691" y="6189274"/>
                  <a:pt x="5258933" y="6167932"/>
                </a:cubicBezTo>
                <a:cubicBezTo>
                  <a:pt x="5343249" y="6132361"/>
                  <a:pt x="5427565" y="6093234"/>
                  <a:pt x="5511881" y="6057663"/>
                </a:cubicBezTo>
                <a:cubicBezTo>
                  <a:pt x="5543864" y="6043434"/>
                  <a:pt x="5578753" y="6036320"/>
                  <a:pt x="5599105" y="6100347"/>
                </a:cubicBezTo>
                <a:cubicBezTo>
                  <a:pt x="5491529" y="6114575"/>
                  <a:pt x="5427565" y="6199945"/>
                  <a:pt x="5360693" y="6281757"/>
                </a:cubicBezTo>
                <a:cubicBezTo>
                  <a:pt x="5322897" y="6327999"/>
                  <a:pt x="5290914" y="6388469"/>
                  <a:pt x="5224043" y="6367127"/>
                </a:cubicBezTo>
                <a:cubicBezTo>
                  <a:pt x="5189154" y="6356456"/>
                  <a:pt x="5165894" y="6388469"/>
                  <a:pt x="5168801" y="6431153"/>
                </a:cubicBezTo>
                <a:cubicBezTo>
                  <a:pt x="5183339" y="6580550"/>
                  <a:pt x="5099022" y="6630349"/>
                  <a:pt x="5011799" y="6658805"/>
                </a:cubicBezTo>
                <a:cubicBezTo>
                  <a:pt x="4883871" y="6701489"/>
                  <a:pt x="4770480" y="6786859"/>
                  <a:pt x="4651275" y="6858000"/>
                </a:cubicBezTo>
                <a:lnTo>
                  <a:pt x="1823619" y="6858000"/>
                </a:lnTo>
                <a:lnTo>
                  <a:pt x="947849" y="6858000"/>
                </a:lnTo>
                <a:lnTo>
                  <a:pt x="732568"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el 4">
            <a:extLst>
              <a:ext uri="{FF2B5EF4-FFF2-40B4-BE49-F238E27FC236}">
                <a16:creationId xmlns:a16="http://schemas.microsoft.com/office/drawing/2014/main" id="{7A976185-F8ED-0994-3255-32AC9DDE0939}"/>
              </a:ext>
            </a:extLst>
          </p:cNvPr>
          <p:cNvSpPr txBox="1">
            <a:spLocks/>
          </p:cNvSpPr>
          <p:nvPr/>
        </p:nvSpPr>
        <p:spPr>
          <a:xfrm>
            <a:off x="643468" y="609600"/>
            <a:ext cx="3992700" cy="387719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endParaRPr lang="en-US" sz="4400" b="1" kern="1200" dirty="0">
              <a:solidFill>
                <a:schemeClr val="tx1"/>
              </a:solidFill>
              <a:latin typeface="+mj-lt"/>
              <a:ea typeface="+mj-ea"/>
              <a:cs typeface="+mj-cs"/>
            </a:endParaRPr>
          </a:p>
          <a:p>
            <a:pPr algn="l">
              <a:spcAft>
                <a:spcPts val="600"/>
              </a:spcAft>
            </a:pPr>
            <a:endParaRPr lang="en-US" sz="4400" b="1" dirty="0"/>
          </a:p>
          <a:p>
            <a:pPr algn="l">
              <a:spcAft>
                <a:spcPts val="600"/>
              </a:spcAft>
            </a:pPr>
            <a:r>
              <a:rPr lang="en-US" sz="4400" b="1" kern="1200" dirty="0">
                <a:solidFill>
                  <a:schemeClr val="tx1"/>
                </a:solidFill>
                <a:latin typeface="+mn-lt"/>
                <a:ea typeface="+mj-ea"/>
                <a:cs typeface="+mj-cs"/>
              </a:rPr>
              <a:t>Workshop </a:t>
            </a:r>
          </a:p>
          <a:p>
            <a:pPr algn="l">
              <a:spcAft>
                <a:spcPts val="600"/>
              </a:spcAft>
            </a:pPr>
            <a:r>
              <a:rPr lang="en-US" sz="4400" b="1" kern="1200" dirty="0">
                <a:solidFill>
                  <a:schemeClr val="tx1"/>
                </a:solidFill>
                <a:latin typeface="+mn-lt"/>
                <a:ea typeface="+mj-ea"/>
                <a:cs typeface="+mj-cs"/>
              </a:rPr>
              <a:t>Kempelscan</a:t>
            </a:r>
          </a:p>
          <a:p>
            <a:pPr algn="l">
              <a:spcAft>
                <a:spcPts val="600"/>
              </a:spcAft>
            </a:pPr>
            <a:endParaRPr lang="en-US" sz="4400" b="1" kern="1200" dirty="0">
              <a:solidFill>
                <a:schemeClr val="tx1"/>
              </a:solidFill>
              <a:latin typeface="+mj-lt"/>
              <a:ea typeface="+mj-ea"/>
              <a:cs typeface="+mj-cs"/>
            </a:endParaRPr>
          </a:p>
          <a:p>
            <a:pPr algn="l">
              <a:spcAft>
                <a:spcPts val="600"/>
              </a:spcAft>
            </a:pPr>
            <a:endParaRPr lang="en-US" sz="4400" b="1" kern="1200" dirty="0">
              <a:solidFill>
                <a:schemeClr val="tx1"/>
              </a:solidFill>
              <a:latin typeface="+mj-lt"/>
              <a:ea typeface="+mj-ea"/>
              <a:cs typeface="+mj-cs"/>
            </a:endParaRPr>
          </a:p>
        </p:txBody>
      </p:sp>
      <p:pic>
        <p:nvPicPr>
          <p:cNvPr id="5" name="Afbeelding 4">
            <a:hlinkClick r:id="rId3"/>
            <a:extLst>
              <a:ext uri="{FF2B5EF4-FFF2-40B4-BE49-F238E27FC236}">
                <a16:creationId xmlns:a16="http://schemas.microsoft.com/office/drawing/2014/main" id="{6736D148-9F63-A616-7229-2B8F365F5AD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42580" y="5732647"/>
            <a:ext cx="2388030" cy="845202"/>
          </a:xfrm>
          <a:prstGeom prst="rect">
            <a:avLst/>
          </a:prstGeom>
          <a:noFill/>
          <a:ln>
            <a:noFill/>
          </a:ln>
        </p:spPr>
      </p:pic>
    </p:spTree>
    <p:extLst>
      <p:ext uri="{BB962C8B-B14F-4D97-AF65-F5344CB8AC3E}">
        <p14:creationId xmlns:p14="http://schemas.microsoft.com/office/powerpoint/2010/main" val="1590126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3D242D-9C81-5F90-790C-80BAEF26F686}"/>
              </a:ext>
            </a:extLst>
          </p:cNvPr>
          <p:cNvSpPr>
            <a:spLocks noGrp="1"/>
          </p:cNvSpPr>
          <p:nvPr>
            <p:ph type="title"/>
          </p:nvPr>
        </p:nvSpPr>
        <p:spPr>
          <a:xfrm>
            <a:off x="838200" y="428924"/>
            <a:ext cx="10805885" cy="1325563"/>
          </a:xfrm>
        </p:spPr>
        <p:txBody>
          <a:bodyPr>
            <a:normAutofit/>
          </a:bodyPr>
          <a:lstStyle/>
          <a:p>
            <a:r>
              <a:rPr lang="nl-NL" sz="4900" b="1" dirty="0">
                <a:solidFill>
                  <a:srgbClr val="E64122"/>
                </a:solidFill>
                <a:latin typeface="Calibri" panose="020F0502020204030204" pitchFamily="34" charset="0"/>
                <a:cs typeface="Calibri" panose="020F0502020204030204" pitchFamily="34" charset="0"/>
              </a:rPr>
              <a:t>Opzet workshop </a:t>
            </a:r>
          </a:p>
        </p:txBody>
      </p:sp>
      <p:sp>
        <p:nvSpPr>
          <p:cNvPr id="3" name="Tijdelijke aanduiding voor inhoud 2">
            <a:extLst>
              <a:ext uri="{FF2B5EF4-FFF2-40B4-BE49-F238E27FC236}">
                <a16:creationId xmlns:a16="http://schemas.microsoft.com/office/drawing/2014/main" id="{C2BB7C0C-5A84-69BC-7698-28F0C4F4F682}"/>
              </a:ext>
            </a:extLst>
          </p:cNvPr>
          <p:cNvSpPr>
            <a:spLocks noGrp="1"/>
          </p:cNvSpPr>
          <p:nvPr>
            <p:ph idx="1"/>
          </p:nvPr>
        </p:nvSpPr>
        <p:spPr>
          <a:xfrm>
            <a:off x="361390" y="1783917"/>
            <a:ext cx="11830610" cy="4428624"/>
          </a:xfrm>
        </p:spPr>
        <p:txBody>
          <a:bodyPr vert="horz" lIns="91440" tIns="45720" rIns="91440" bIns="45720" rtlCol="0" anchor="t">
            <a:noAutofit/>
          </a:bodyPr>
          <a:lstStyle/>
          <a:p>
            <a:pPr marL="0" indent="0" algn="l" rtl="0" fontAlgn="base">
              <a:buNone/>
            </a:pPr>
            <a:r>
              <a:rPr lang="nl-NL" b="0" i="1" dirty="0">
                <a:solidFill>
                  <a:srgbClr val="000000"/>
                </a:solidFill>
                <a:effectLst/>
                <a:latin typeface="Calibri" panose="020F0502020204030204" pitchFamily="34" charset="0"/>
              </a:rPr>
              <a:t>Informeren </a:t>
            </a:r>
            <a:br>
              <a:rPr lang="nl-NL" dirty="0">
                <a:solidFill>
                  <a:srgbClr val="000000"/>
                </a:solidFill>
                <a:latin typeface="Calibri" panose="020F0502020204030204" pitchFamily="34" charset="0"/>
              </a:rPr>
            </a:br>
            <a:r>
              <a:rPr lang="nl-NL" dirty="0">
                <a:solidFill>
                  <a:srgbClr val="000000"/>
                </a:solidFill>
                <a:latin typeface="Calibri" panose="020F0502020204030204" pitchFamily="34" charset="0"/>
              </a:rPr>
              <a:t>W</a:t>
            </a:r>
            <a:r>
              <a:rPr lang="nl-NL" b="0" i="0" dirty="0">
                <a:solidFill>
                  <a:srgbClr val="000000"/>
                </a:solidFill>
                <a:effectLst/>
                <a:latin typeface="Calibri" panose="020F0502020204030204" pitchFamily="34" charset="0"/>
              </a:rPr>
              <a:t>at is de Kempelscan, wat zijn contextvariabelen, hoe bereiden we studenten voor op het gebruik van de Kempelscan?</a:t>
            </a:r>
            <a:endParaRPr lang="nl-NL" b="0" i="0" dirty="0">
              <a:solidFill>
                <a:srgbClr val="000000"/>
              </a:solidFill>
              <a:effectLst/>
              <a:latin typeface="Segoe UI" panose="020B0502040204020203" pitchFamily="34" charset="0"/>
            </a:endParaRPr>
          </a:p>
          <a:p>
            <a:pPr marL="0" indent="0" algn="l" rtl="0" fontAlgn="base">
              <a:buNone/>
            </a:pPr>
            <a:r>
              <a:rPr lang="nl-NL" b="0" i="0" dirty="0">
                <a:solidFill>
                  <a:srgbClr val="000000"/>
                </a:solidFill>
                <a:effectLst/>
                <a:latin typeface="Calibri" panose="020F0502020204030204" pitchFamily="34" charset="0"/>
              </a:rPr>
              <a:t> </a:t>
            </a:r>
            <a:endParaRPr lang="nl-NL" b="0" i="0" dirty="0">
              <a:solidFill>
                <a:srgbClr val="000000"/>
              </a:solidFill>
              <a:effectLst/>
              <a:latin typeface="Segoe UI" panose="020B0502040204020203" pitchFamily="34" charset="0"/>
            </a:endParaRPr>
          </a:p>
          <a:p>
            <a:pPr marL="0" indent="0" algn="l" rtl="0" fontAlgn="base">
              <a:buNone/>
            </a:pPr>
            <a:r>
              <a:rPr lang="nl-NL" b="0" i="0" dirty="0">
                <a:solidFill>
                  <a:srgbClr val="000000"/>
                </a:solidFill>
                <a:effectLst/>
                <a:latin typeface="Calibri" panose="020F0502020204030204" pitchFamily="34" charset="0"/>
              </a:rPr>
              <a:t>V</a:t>
            </a:r>
            <a:r>
              <a:rPr lang="nl-NL" b="0" i="1" dirty="0">
                <a:solidFill>
                  <a:srgbClr val="000000"/>
                </a:solidFill>
                <a:effectLst/>
                <a:latin typeface="Calibri" panose="020F0502020204030204" pitchFamily="34" charset="0"/>
              </a:rPr>
              <a:t>erhelderen </a:t>
            </a:r>
            <a:br>
              <a:rPr lang="nl-NL" b="0" i="1" dirty="0">
                <a:solidFill>
                  <a:srgbClr val="000000"/>
                </a:solidFill>
                <a:effectLst/>
                <a:latin typeface="Calibri" panose="020F0502020204030204" pitchFamily="34" charset="0"/>
              </a:rPr>
            </a:br>
            <a:r>
              <a:rPr lang="nl-NL" dirty="0">
                <a:solidFill>
                  <a:srgbClr val="000000"/>
                </a:solidFill>
                <a:latin typeface="Calibri" panose="020F0502020204030204" pitchFamily="34" charset="0"/>
              </a:rPr>
              <a:t>W</a:t>
            </a:r>
            <a:r>
              <a:rPr lang="nl-NL" b="0" i="0" dirty="0">
                <a:solidFill>
                  <a:srgbClr val="000000"/>
                </a:solidFill>
                <a:effectLst/>
                <a:latin typeface="Calibri" panose="020F0502020204030204" pitchFamily="34" charset="0"/>
              </a:rPr>
              <a:t>elke items uit de scan leveren vragen op? Hoe ga jij hier mee om?</a:t>
            </a:r>
            <a:br>
              <a:rPr lang="nl-NL" dirty="0">
                <a:solidFill>
                  <a:srgbClr val="000000"/>
                </a:solidFill>
                <a:latin typeface="Segoe UI" panose="020B0502040204020203" pitchFamily="34" charset="0"/>
              </a:rPr>
            </a:br>
            <a:endParaRPr lang="nl-NL" b="0" i="0" dirty="0">
              <a:solidFill>
                <a:srgbClr val="000000"/>
              </a:solidFill>
              <a:effectLst/>
              <a:latin typeface="Segoe UI" panose="020B0502040204020203" pitchFamily="34" charset="0"/>
            </a:endParaRPr>
          </a:p>
          <a:p>
            <a:pPr marL="0" indent="0" algn="l" rtl="0" fontAlgn="base">
              <a:buNone/>
            </a:pPr>
            <a:r>
              <a:rPr lang="nl-NL" b="0" i="1" dirty="0">
                <a:solidFill>
                  <a:srgbClr val="000000"/>
                </a:solidFill>
                <a:effectLst/>
                <a:latin typeface="Calibri" panose="020F0502020204030204" pitchFamily="34" charset="0"/>
              </a:rPr>
              <a:t>Toepassen </a:t>
            </a:r>
            <a:br>
              <a:rPr lang="nl-NL" dirty="0">
                <a:solidFill>
                  <a:srgbClr val="000000"/>
                </a:solidFill>
                <a:latin typeface="Calibri" panose="020F0502020204030204" pitchFamily="34" charset="0"/>
              </a:rPr>
            </a:br>
            <a:r>
              <a:rPr lang="nl-NL" dirty="0">
                <a:solidFill>
                  <a:srgbClr val="000000"/>
                </a:solidFill>
                <a:latin typeface="Calibri" panose="020F0502020204030204" pitchFamily="34" charset="0"/>
              </a:rPr>
              <a:t>H</a:t>
            </a:r>
            <a:r>
              <a:rPr lang="nl-NL" b="0" i="0" dirty="0">
                <a:solidFill>
                  <a:srgbClr val="000000"/>
                </a:solidFill>
                <a:effectLst/>
                <a:latin typeface="Calibri" panose="020F0502020204030204" pitchFamily="34" charset="0"/>
              </a:rPr>
              <a:t>oe zorg je ervoor dat de Kempelscan een middel blijft in je rol als schoolopleider?</a:t>
            </a:r>
            <a:endParaRPr lang="nl-NL" b="0" i="0" dirty="0">
              <a:solidFill>
                <a:srgbClr val="000000"/>
              </a:solidFill>
              <a:effectLst/>
              <a:latin typeface="Segoe UI" panose="020B0502040204020203" pitchFamily="34" charset="0"/>
            </a:endParaRPr>
          </a:p>
          <a:p>
            <a:pPr marL="0" indent="0">
              <a:lnSpc>
                <a:spcPct val="100000"/>
              </a:lnSpc>
              <a:spcAft>
                <a:spcPts val="800"/>
              </a:spcAft>
              <a:buNone/>
            </a:pPr>
            <a:endParaRPr lang="nl-NL"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7" name="Afbeelding 6">
            <a:hlinkClick r:id="rId3"/>
            <a:extLst>
              <a:ext uri="{FF2B5EF4-FFF2-40B4-BE49-F238E27FC236}">
                <a16:creationId xmlns:a16="http://schemas.microsoft.com/office/drawing/2014/main" id="{EC53C39B-8086-0E71-0518-24109C143BF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42580" y="5732647"/>
            <a:ext cx="2388030" cy="845202"/>
          </a:xfrm>
          <a:prstGeom prst="rect">
            <a:avLst/>
          </a:prstGeom>
          <a:noFill/>
          <a:ln>
            <a:noFill/>
          </a:ln>
        </p:spPr>
      </p:pic>
    </p:spTree>
    <p:extLst>
      <p:ext uri="{BB962C8B-B14F-4D97-AF65-F5344CB8AC3E}">
        <p14:creationId xmlns:p14="http://schemas.microsoft.com/office/powerpoint/2010/main" val="3519162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A69AAE0-49D5-4C8B-8BA2-55898C00E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Zakenman die naar een digitale tablet wijst tijdens een vergadering">
            <a:extLst>
              <a:ext uri="{FF2B5EF4-FFF2-40B4-BE49-F238E27FC236}">
                <a16:creationId xmlns:a16="http://schemas.microsoft.com/office/drawing/2014/main" id="{E4C46729-4F17-6269-69FC-B4E4263F33D7}"/>
              </a:ext>
            </a:extLst>
          </p:cNvPr>
          <p:cNvPicPr>
            <a:picLocks noGrp="1" noChangeAspect="1"/>
          </p:cNvPicPr>
          <p:nvPr>
            <p:ph idx="1"/>
          </p:nvPr>
        </p:nvPicPr>
        <p:blipFill rotWithShape="1">
          <a:blip r:embed="rId3"/>
          <a:srcRect l="23767" r="2896" b="-1"/>
          <a:stretch/>
        </p:blipFill>
        <p:spPr>
          <a:xfrm>
            <a:off x="-4" y="-4"/>
            <a:ext cx="7534640" cy="6857984"/>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p:spPr>
      </p:pic>
      <p:sp>
        <p:nvSpPr>
          <p:cNvPr id="2" name="Titel 1">
            <a:extLst>
              <a:ext uri="{FF2B5EF4-FFF2-40B4-BE49-F238E27FC236}">
                <a16:creationId xmlns:a16="http://schemas.microsoft.com/office/drawing/2014/main" id="{403D242D-9C81-5F90-790C-80BAEF26F686}"/>
              </a:ext>
            </a:extLst>
          </p:cNvPr>
          <p:cNvSpPr>
            <a:spLocks noGrp="1"/>
          </p:cNvSpPr>
          <p:nvPr>
            <p:ph type="title"/>
          </p:nvPr>
        </p:nvSpPr>
        <p:spPr>
          <a:xfrm>
            <a:off x="6343650" y="3962400"/>
            <a:ext cx="5505814" cy="1690409"/>
          </a:xfrm>
        </p:spPr>
        <p:txBody>
          <a:bodyPr vert="horz" lIns="91440" tIns="45720" rIns="91440" bIns="45720" rtlCol="0" anchor="b">
            <a:normAutofit/>
          </a:bodyPr>
          <a:lstStyle/>
          <a:p>
            <a:r>
              <a:rPr lang="en-US" b="1" kern="1200" dirty="0">
                <a:solidFill>
                  <a:schemeClr val="tx1"/>
                </a:solidFill>
                <a:latin typeface="+mn-lt"/>
                <a:ea typeface="+mj-ea"/>
                <a:cs typeface="+mj-cs"/>
              </a:rPr>
              <a:t>Informeren</a:t>
            </a:r>
            <a:r>
              <a:rPr lang="en-US" b="1" kern="1200" dirty="0">
                <a:solidFill>
                  <a:schemeClr val="tx1"/>
                </a:solidFill>
                <a:latin typeface="+mj-lt"/>
                <a:ea typeface="+mj-ea"/>
                <a:cs typeface="+mj-cs"/>
              </a:rPr>
              <a:t> </a:t>
            </a:r>
            <a:endParaRPr lang="en-US" b="1" kern="1200" dirty="0">
              <a:solidFill>
                <a:schemeClr val="tx1"/>
              </a:solidFill>
              <a:highlight>
                <a:srgbClr val="FFFF00"/>
              </a:highlight>
              <a:latin typeface="+mj-lt"/>
              <a:ea typeface="+mj-ea"/>
              <a:cs typeface="+mj-cs"/>
            </a:endParaRPr>
          </a:p>
        </p:txBody>
      </p:sp>
      <p:pic>
        <p:nvPicPr>
          <p:cNvPr id="6" name="Afbeelding 5">
            <a:hlinkClick r:id="rId4"/>
            <a:extLst>
              <a:ext uri="{FF2B5EF4-FFF2-40B4-BE49-F238E27FC236}">
                <a16:creationId xmlns:a16="http://schemas.microsoft.com/office/drawing/2014/main" id="{C41652CE-5C6A-89B0-AD89-0B4FB1210F7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442580" y="5732647"/>
            <a:ext cx="2388030" cy="845202"/>
          </a:xfrm>
          <a:prstGeom prst="rect">
            <a:avLst/>
          </a:prstGeom>
          <a:noFill/>
          <a:ln>
            <a:noFill/>
          </a:ln>
        </p:spPr>
      </p:pic>
    </p:spTree>
    <p:extLst>
      <p:ext uri="{BB962C8B-B14F-4D97-AF65-F5344CB8AC3E}">
        <p14:creationId xmlns:p14="http://schemas.microsoft.com/office/powerpoint/2010/main" val="2749458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beeldingsresultaat voor afbeelding bekwaamheidseise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71888" y="1501380"/>
            <a:ext cx="5356620" cy="5356620"/>
          </a:xfrm>
          <a:prstGeom prst="rect">
            <a:avLst/>
          </a:prstGeom>
          <a:noFill/>
          <a:extLst>
            <a:ext uri="{909E8E84-426E-40DD-AFC4-6F175D3DCCD1}">
              <a14:hiddenFill xmlns:a14="http://schemas.microsoft.com/office/drawing/2010/main">
                <a:solidFill>
                  <a:srgbClr val="FFFFFF"/>
                </a:solidFill>
              </a14:hiddenFill>
            </a:ext>
          </a:extLst>
        </p:spPr>
      </p:pic>
      <p:sp>
        <p:nvSpPr>
          <p:cNvPr id="5" name="Titel 4"/>
          <p:cNvSpPr>
            <a:spLocks noGrp="1"/>
          </p:cNvSpPr>
          <p:nvPr>
            <p:ph type="title"/>
          </p:nvPr>
        </p:nvSpPr>
        <p:spPr/>
        <p:txBody>
          <a:bodyPr/>
          <a:lstStyle/>
          <a:p>
            <a:r>
              <a:rPr lang="en-US" sz="4900" b="1" dirty="0" err="1">
                <a:solidFill>
                  <a:srgbClr val="E64122"/>
                </a:solidFill>
                <a:latin typeface="Calibri" panose="020F0502020204030204" pitchFamily="34" charset="0"/>
                <a:cs typeface="Calibri" panose="020F0502020204030204" pitchFamily="34" charset="0"/>
              </a:rPr>
              <a:t>Bekwaamheden</a:t>
            </a:r>
            <a:r>
              <a:rPr lang="en-US" sz="4900" b="1" dirty="0">
                <a:solidFill>
                  <a:srgbClr val="E64122"/>
                </a:solidFill>
                <a:latin typeface="Calibri" panose="020F0502020204030204" pitchFamily="34" charset="0"/>
                <a:cs typeface="Calibri" panose="020F0502020204030204" pitchFamily="34" charset="0"/>
              </a:rPr>
              <a:t> </a:t>
            </a:r>
            <a:r>
              <a:rPr lang="en-US" sz="4900" b="1" dirty="0" err="1">
                <a:solidFill>
                  <a:srgbClr val="E64122"/>
                </a:solidFill>
                <a:latin typeface="Calibri" panose="020F0502020204030204" pitchFamily="34" charset="0"/>
                <a:cs typeface="Calibri" panose="020F0502020204030204" pitchFamily="34" charset="0"/>
              </a:rPr>
              <a:t>en</a:t>
            </a:r>
            <a:r>
              <a:rPr lang="en-US" sz="4900" b="1" dirty="0">
                <a:solidFill>
                  <a:srgbClr val="E64122"/>
                </a:solidFill>
                <a:latin typeface="Calibri" panose="020F0502020204030204" pitchFamily="34" charset="0"/>
                <a:cs typeface="Calibri" panose="020F0502020204030204" pitchFamily="34" charset="0"/>
              </a:rPr>
              <a:t> Kempelscan</a:t>
            </a:r>
            <a:endParaRPr lang="nl-NL" sz="4900" b="1" dirty="0">
              <a:solidFill>
                <a:srgbClr val="E64122"/>
              </a:solidFill>
              <a:latin typeface="Calibri" panose="020F0502020204030204" pitchFamily="34" charset="0"/>
              <a:cs typeface="Calibri" panose="020F0502020204030204" pitchFamily="34" charset="0"/>
            </a:endParaRPr>
          </a:p>
        </p:txBody>
      </p:sp>
      <p:pic>
        <p:nvPicPr>
          <p:cNvPr id="2" name="Afbeelding 1">
            <a:hlinkClick r:id="rId4"/>
            <a:extLst>
              <a:ext uri="{FF2B5EF4-FFF2-40B4-BE49-F238E27FC236}">
                <a16:creationId xmlns:a16="http://schemas.microsoft.com/office/drawing/2014/main" id="{FC4D67C1-FF95-5E15-1305-F778E735D30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442580" y="5732647"/>
            <a:ext cx="2388030" cy="845202"/>
          </a:xfrm>
          <a:prstGeom prst="rect">
            <a:avLst/>
          </a:prstGeom>
          <a:noFill/>
          <a:ln>
            <a:noFill/>
          </a:ln>
        </p:spPr>
      </p:pic>
    </p:spTree>
    <p:extLst>
      <p:ext uri="{BB962C8B-B14F-4D97-AF65-F5344CB8AC3E}">
        <p14:creationId xmlns:p14="http://schemas.microsoft.com/office/powerpoint/2010/main" val="3281619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hlinkClick r:id="rId3"/>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524001" y="1318661"/>
            <a:ext cx="9211377" cy="4158114"/>
          </a:xfrm>
          <a:prstGeom prst="rect">
            <a:avLst/>
          </a:prstGeom>
        </p:spPr>
      </p:pic>
      <p:pic>
        <p:nvPicPr>
          <p:cNvPr id="3" name="Afbeelding 2">
            <a:hlinkClick r:id="rId5"/>
            <a:extLst>
              <a:ext uri="{FF2B5EF4-FFF2-40B4-BE49-F238E27FC236}">
                <a16:creationId xmlns:a16="http://schemas.microsoft.com/office/drawing/2014/main" id="{407527D5-D360-3300-CDD6-33DC00D40BB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442580" y="5732647"/>
            <a:ext cx="2388030" cy="845202"/>
          </a:xfrm>
          <a:prstGeom prst="rect">
            <a:avLst/>
          </a:prstGeom>
          <a:noFill/>
          <a:ln>
            <a:noFill/>
          </a:ln>
        </p:spPr>
      </p:pic>
    </p:spTree>
    <p:extLst>
      <p:ext uri="{BB962C8B-B14F-4D97-AF65-F5344CB8AC3E}">
        <p14:creationId xmlns:p14="http://schemas.microsoft.com/office/powerpoint/2010/main" val="1102967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E64122"/>
                </a:solidFill>
                <a:latin typeface="Calibri" panose="020F0502020204030204" pitchFamily="34" charset="0"/>
                <a:cs typeface="Calibri" panose="020F0502020204030204" pitchFamily="34" charset="0"/>
              </a:rPr>
              <a:t>Bekwaamheden en </a:t>
            </a:r>
            <a:r>
              <a:rPr lang="nl-NL" b="1" dirty="0" err="1">
                <a:solidFill>
                  <a:srgbClr val="E64122"/>
                </a:solidFill>
                <a:latin typeface="Calibri" panose="020F0502020204030204" pitchFamily="34" charset="0"/>
                <a:cs typeface="Calibri" panose="020F0502020204030204" pitchFamily="34" charset="0"/>
              </a:rPr>
              <a:t>Kempelscan</a:t>
            </a:r>
            <a:endParaRPr lang="nl-NL" b="1" dirty="0">
              <a:solidFill>
                <a:srgbClr val="E64122"/>
              </a:solidFill>
              <a:latin typeface="Calibri" panose="020F0502020204030204" pitchFamily="34" charset="0"/>
              <a:cs typeface="Calibri" panose="020F0502020204030204" pitchFamily="34" charset="0"/>
            </a:endParaRPr>
          </a:p>
        </p:txBody>
      </p:sp>
      <p:sp>
        <p:nvSpPr>
          <p:cNvPr id="3" name="Tijdelijke aanduiding voor inhoud 2"/>
          <p:cNvSpPr>
            <a:spLocks noGrp="1"/>
          </p:cNvSpPr>
          <p:nvPr>
            <p:ph idx="1"/>
          </p:nvPr>
        </p:nvSpPr>
        <p:spPr/>
        <p:txBody>
          <a:bodyPr/>
          <a:lstStyle/>
          <a:p>
            <a:r>
              <a:rPr lang="nl-NL" dirty="0"/>
              <a:t>Pedagogisch bekwaam</a:t>
            </a:r>
          </a:p>
          <a:p>
            <a:r>
              <a:rPr lang="nl-NL" dirty="0"/>
              <a:t>Vakinhoudelijk bekwaam</a:t>
            </a:r>
          </a:p>
          <a:p>
            <a:r>
              <a:rPr lang="nl-NL" dirty="0"/>
              <a:t>Vakdidactisch bekwaam</a:t>
            </a:r>
          </a:p>
          <a:p>
            <a:r>
              <a:rPr lang="nl-NL" dirty="0"/>
              <a:t>Brede professionele basis</a:t>
            </a:r>
          </a:p>
        </p:txBody>
      </p:sp>
      <p:pic>
        <p:nvPicPr>
          <p:cNvPr id="5" name="Afbeelding 4">
            <a:extLst>
              <a:ext uri="{FF2B5EF4-FFF2-40B4-BE49-F238E27FC236}">
                <a16:creationId xmlns:a16="http://schemas.microsoft.com/office/drawing/2014/main" id="{B0351E63-B0AD-49FB-904C-6CE647A6B78B}"/>
              </a:ext>
            </a:extLst>
          </p:cNvPr>
          <p:cNvPicPr>
            <a:picLocks noChangeAspect="1"/>
          </p:cNvPicPr>
          <p:nvPr/>
        </p:nvPicPr>
        <p:blipFill>
          <a:blip r:embed="rId3"/>
          <a:stretch>
            <a:fillRect/>
          </a:stretch>
        </p:blipFill>
        <p:spPr>
          <a:xfrm>
            <a:off x="6096001" y="3410263"/>
            <a:ext cx="4105493" cy="2984085"/>
          </a:xfrm>
          <a:prstGeom prst="rect">
            <a:avLst/>
          </a:prstGeom>
        </p:spPr>
      </p:pic>
      <p:pic>
        <p:nvPicPr>
          <p:cNvPr id="4" name="Afbeelding 3">
            <a:hlinkClick r:id="rId4"/>
            <a:extLst>
              <a:ext uri="{FF2B5EF4-FFF2-40B4-BE49-F238E27FC236}">
                <a16:creationId xmlns:a16="http://schemas.microsoft.com/office/drawing/2014/main" id="{AC151602-CA66-9F41-7B91-5563C923BAD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442580" y="5732647"/>
            <a:ext cx="2388030" cy="845202"/>
          </a:xfrm>
          <a:prstGeom prst="rect">
            <a:avLst/>
          </a:prstGeom>
          <a:noFill/>
          <a:ln>
            <a:noFill/>
          </a:ln>
        </p:spPr>
      </p:pic>
    </p:spTree>
    <p:extLst>
      <p:ext uri="{BB962C8B-B14F-4D97-AF65-F5344CB8AC3E}">
        <p14:creationId xmlns:p14="http://schemas.microsoft.com/office/powerpoint/2010/main" val="3983770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752A468C-945F-4F3E-A364-FD50E13A6D37}"/>
              </a:ext>
            </a:extLst>
          </p:cNvPr>
          <p:cNvPicPr>
            <a:picLocks noChangeAspect="1"/>
          </p:cNvPicPr>
          <p:nvPr/>
        </p:nvPicPr>
        <p:blipFill>
          <a:blip r:embed="rId2"/>
          <a:stretch>
            <a:fillRect/>
          </a:stretch>
        </p:blipFill>
        <p:spPr>
          <a:xfrm>
            <a:off x="855153" y="1014545"/>
            <a:ext cx="10481694" cy="4718102"/>
          </a:xfrm>
          <a:prstGeom prst="rect">
            <a:avLst/>
          </a:prstGeom>
        </p:spPr>
      </p:pic>
      <p:pic>
        <p:nvPicPr>
          <p:cNvPr id="4" name="Afbeelding 3">
            <a:hlinkClick r:id="rId3"/>
            <a:extLst>
              <a:ext uri="{FF2B5EF4-FFF2-40B4-BE49-F238E27FC236}">
                <a16:creationId xmlns:a16="http://schemas.microsoft.com/office/drawing/2014/main" id="{EBF9F935-9990-C9D2-393D-339F71715C1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42580" y="5732647"/>
            <a:ext cx="2388030" cy="845202"/>
          </a:xfrm>
          <a:prstGeom prst="rect">
            <a:avLst/>
          </a:prstGeom>
          <a:noFill/>
          <a:ln>
            <a:noFill/>
          </a:ln>
        </p:spPr>
      </p:pic>
    </p:spTree>
    <p:extLst>
      <p:ext uri="{BB962C8B-B14F-4D97-AF65-F5344CB8AC3E}">
        <p14:creationId xmlns:p14="http://schemas.microsoft.com/office/powerpoint/2010/main" val="2885602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b="1" dirty="0">
                <a:solidFill>
                  <a:srgbClr val="E64122"/>
                </a:solidFill>
                <a:latin typeface="Calibri" panose="020F0502020204030204" pitchFamily="34" charset="0"/>
                <a:cs typeface="Calibri" panose="020F0502020204030204" pitchFamily="34" charset="0"/>
              </a:rPr>
              <a:t>Bekwaamheden: oefening</a:t>
            </a:r>
          </a:p>
        </p:txBody>
      </p:sp>
      <p:sp>
        <p:nvSpPr>
          <p:cNvPr id="3" name="Tijdelijke aanduiding voor inhoud 2"/>
          <p:cNvSpPr>
            <a:spLocks noGrp="1"/>
          </p:cNvSpPr>
          <p:nvPr>
            <p:ph idx="1"/>
          </p:nvPr>
        </p:nvSpPr>
        <p:spPr>
          <a:xfrm>
            <a:off x="2066544" y="1600201"/>
            <a:ext cx="8229600" cy="4525963"/>
          </a:xfrm>
        </p:spPr>
        <p:txBody>
          <a:bodyPr/>
          <a:lstStyle/>
          <a:p>
            <a:pPr marL="0" indent="0" eaLnBrk="0" hangingPunct="0">
              <a:buNone/>
            </a:pPr>
            <a:r>
              <a:rPr lang="nl-NL" dirty="0">
                <a:cs typeface="Arial" charset="0"/>
              </a:rPr>
              <a:t>Tweetal</a:t>
            </a:r>
          </a:p>
          <a:p>
            <a:pPr eaLnBrk="0" hangingPunct="0">
              <a:buFontTx/>
              <a:buChar char="•"/>
            </a:pPr>
            <a:r>
              <a:rPr lang="nl-NL" dirty="0">
                <a:cs typeface="Arial" charset="0"/>
              </a:rPr>
              <a:t>Elk tweetal bekijkt een bekwaamheid en de bijbehorende </a:t>
            </a:r>
            <a:r>
              <a:rPr lang="nl-NL" dirty="0" err="1">
                <a:cs typeface="Arial" charset="0"/>
              </a:rPr>
              <a:t>Kempelscan</a:t>
            </a:r>
            <a:r>
              <a:rPr lang="nl-NL" dirty="0">
                <a:cs typeface="Arial" charset="0"/>
              </a:rPr>
              <a:t> </a:t>
            </a:r>
          </a:p>
          <a:p>
            <a:pPr eaLnBrk="0" hangingPunct="0">
              <a:buFontTx/>
              <a:buChar char="•"/>
            </a:pPr>
            <a:r>
              <a:rPr lang="nl-NL" dirty="0">
                <a:cs typeface="Arial" charset="0"/>
              </a:rPr>
              <a:t>Wat moet een student laten zien om hieraan te voldoen? Wat kan zij ondernemen?</a:t>
            </a:r>
          </a:p>
          <a:p>
            <a:pPr eaLnBrk="0" hangingPunct="0">
              <a:buFontTx/>
              <a:buChar char="•"/>
            </a:pPr>
            <a:r>
              <a:rPr lang="nl-NL" dirty="0">
                <a:cs typeface="Arial" charset="0"/>
              </a:rPr>
              <a:t>Wat heeft dat voor consequenties voor de begeleiding van de mentor en van jou? Hoe kun je de student hierin ondersteunen?</a:t>
            </a:r>
          </a:p>
        </p:txBody>
      </p:sp>
      <p:pic>
        <p:nvPicPr>
          <p:cNvPr id="4" name="Afbeelding 3">
            <a:hlinkClick r:id="rId3"/>
            <a:extLst>
              <a:ext uri="{FF2B5EF4-FFF2-40B4-BE49-F238E27FC236}">
                <a16:creationId xmlns:a16="http://schemas.microsoft.com/office/drawing/2014/main" id="{D17B21CB-F234-393D-3008-9A5156CDC10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42580" y="5732647"/>
            <a:ext cx="2388030" cy="845202"/>
          </a:xfrm>
          <a:prstGeom prst="rect">
            <a:avLst/>
          </a:prstGeom>
          <a:noFill/>
          <a:ln>
            <a:noFill/>
          </a:ln>
        </p:spPr>
      </p:pic>
    </p:spTree>
    <p:extLst>
      <p:ext uri="{BB962C8B-B14F-4D97-AF65-F5344CB8AC3E}">
        <p14:creationId xmlns:p14="http://schemas.microsoft.com/office/powerpoint/2010/main" val="135347016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e28ad46-bb79-49bf-a675-8cb5dfa571d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08B00B37781BA489CB89489EB6E0948" ma:contentTypeVersion="11" ma:contentTypeDescription="Een nieuw document maken." ma:contentTypeScope="" ma:versionID="c94d32e04b9ef464a60f4a0a6c49c2d4">
  <xsd:schema xmlns:xsd="http://www.w3.org/2001/XMLSchema" xmlns:xs="http://www.w3.org/2001/XMLSchema" xmlns:p="http://schemas.microsoft.com/office/2006/metadata/properties" xmlns:ns2="4e28ad46-bb79-49bf-a675-8cb5dfa571df" xmlns:ns3="17f9a14d-bf30-47f1-9506-f791a9e168da" targetNamespace="http://schemas.microsoft.com/office/2006/metadata/properties" ma:root="true" ma:fieldsID="b74632776d706121271518c50f10fcfa" ns2:_="" ns3:_="">
    <xsd:import namespace="4e28ad46-bb79-49bf-a675-8cb5dfa571df"/>
    <xsd:import namespace="17f9a14d-bf30-47f1-9506-f791a9e168d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3:SharedWithUsers" minOccurs="0"/>
                <xsd:element ref="ns3:SharedWithDetails" minOccurs="0"/>
                <xsd:element ref="ns2:MediaServiceGenerationTime" minOccurs="0"/>
                <xsd:element ref="ns2:MediaServiceEventHashCode"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28ad46-bb79-49bf-a675-8cb5dfa571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Afbeeldingtags" ma:readOnly="false" ma:fieldId="{5cf76f15-5ced-4ddc-b409-7134ff3c332f}" ma:taxonomyMulti="true" ma:sspId="f89bdf80-2207-4cff-a9be-3f2c5c9b367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7f9a14d-bf30-47f1-9506-f791a9e168da"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885D3F-3403-41CB-9767-6C0C90970D4E}">
  <ds:schemaRefs>
    <ds:schemaRef ds:uri="http://schemas.microsoft.com/sharepoint/v3/contenttype/forms"/>
  </ds:schemaRefs>
</ds:datastoreItem>
</file>

<file path=customXml/itemProps2.xml><?xml version="1.0" encoding="utf-8"?>
<ds:datastoreItem xmlns:ds="http://schemas.openxmlformats.org/officeDocument/2006/customXml" ds:itemID="{81E8C68A-AC49-485A-96BC-197C6B1DCA8E}">
  <ds:schemaRef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purl.org/dc/terms/"/>
    <ds:schemaRef ds:uri="http://schemas.microsoft.com/office/infopath/2007/PartnerControls"/>
    <ds:schemaRef ds:uri="4e28ad46-bb79-49bf-a675-8cb5dfa571df"/>
    <ds:schemaRef ds:uri="17f9a14d-bf30-47f1-9506-f791a9e168da"/>
    <ds:schemaRef ds:uri="http://www.w3.org/XML/1998/namespace"/>
    <ds:schemaRef ds:uri="http://purl.org/dc/dcmitype/"/>
  </ds:schemaRefs>
</ds:datastoreItem>
</file>

<file path=customXml/itemProps3.xml><?xml version="1.0" encoding="utf-8"?>
<ds:datastoreItem xmlns:ds="http://schemas.openxmlformats.org/officeDocument/2006/customXml" ds:itemID="{5BEB667E-7688-4729-925E-A64C439FDD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28ad46-bb79-49bf-a675-8cb5dfa571df"/>
    <ds:schemaRef ds:uri="17f9a14d-bf30-47f1-9506-f791a9e168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13052</TotalTime>
  <Words>759</Words>
  <Application>Microsoft Office PowerPoint</Application>
  <PresentationFormat>Breedbeeld</PresentationFormat>
  <Paragraphs>85</Paragraphs>
  <Slides>16</Slides>
  <Notes>12</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16</vt:i4>
      </vt:variant>
    </vt:vector>
  </HeadingPairs>
  <TitlesOfParts>
    <vt:vector size="21" baseType="lpstr">
      <vt:lpstr>Arial</vt:lpstr>
      <vt:lpstr>Calibri</vt:lpstr>
      <vt:lpstr>Calibri Light</vt:lpstr>
      <vt:lpstr>Segoe UI</vt:lpstr>
      <vt:lpstr>Kantoorthema</vt:lpstr>
      <vt:lpstr>PowerPoint-presentatie</vt:lpstr>
      <vt:lpstr>PowerPoint-presentatie</vt:lpstr>
      <vt:lpstr>Opzet workshop </vt:lpstr>
      <vt:lpstr>Informeren </vt:lpstr>
      <vt:lpstr>Bekwaamheden en Kempelscan</vt:lpstr>
      <vt:lpstr>PowerPoint-presentatie</vt:lpstr>
      <vt:lpstr>Bekwaamheden en Kempelscan</vt:lpstr>
      <vt:lpstr>PowerPoint-presentatie</vt:lpstr>
      <vt:lpstr>Bekwaamheden: oefening</vt:lpstr>
      <vt:lpstr>Verhelderen </vt:lpstr>
      <vt:lpstr>Ieder fase zijn eigen contextvariabelen</vt:lpstr>
      <vt:lpstr>Ieder fase zijn eigen contextvariabelen</vt:lpstr>
      <vt:lpstr>Verhelderen </vt:lpstr>
      <vt:lpstr>Toepassen </vt:lpstr>
      <vt:lpstr>Toepassen </vt:lpstr>
      <vt:lpstr>Tot slot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Microsoft Office User</dc:creator>
  <cp:lastModifiedBy>Lamers, Puck</cp:lastModifiedBy>
  <cp:revision>3</cp:revision>
  <dcterms:created xsi:type="dcterms:W3CDTF">2021-09-02T16:58:01Z</dcterms:created>
  <dcterms:modified xsi:type="dcterms:W3CDTF">2023-11-18T11:32:42Z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0x010100F08B00B37781BA489CB89489EB6E0948</vt:lpwstr>
  </property>
  <property fmtid="{D5CDD505-2E9C-101B-9397-08002B2CF9AE}" pid="3" name="MediaServiceImageTags">
    <vt:lpwstr/>
  </property>
</Properties>
</file>